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00" d="100"/>
          <a:sy n="100" d="100"/>
        </p:scale>
        <p:origin x="1248"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33746C-B290-4DBF-B35B-BE96ECCA943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CA"/>
        </a:p>
      </dgm:t>
    </dgm:pt>
    <dgm:pt modelId="{7B00BA83-F0B0-4AF2-8B88-E76A0AB7B4C0}">
      <dgm:prSet phldrT="[Text]"/>
      <dgm:spPr/>
      <dgm:t>
        <a:bodyPr/>
        <a:lstStyle/>
        <a:p>
          <a:r>
            <a:rPr lang="en-CA" dirty="0"/>
            <a:t>SpaceX API</a:t>
          </a:r>
        </a:p>
      </dgm:t>
    </dgm:pt>
    <dgm:pt modelId="{C6255C7B-B3A3-4F51-8C04-F483BEA0C71A}" type="parTrans" cxnId="{B09465DE-99AD-4C12-B264-257416C95647}">
      <dgm:prSet/>
      <dgm:spPr/>
      <dgm:t>
        <a:bodyPr/>
        <a:lstStyle/>
        <a:p>
          <a:endParaRPr lang="en-CA"/>
        </a:p>
      </dgm:t>
    </dgm:pt>
    <dgm:pt modelId="{3AAC0B36-9A18-4A8C-B398-256DC736F416}" type="sibTrans" cxnId="{B09465DE-99AD-4C12-B264-257416C95647}">
      <dgm:prSet/>
      <dgm:spPr/>
      <dgm:t>
        <a:bodyPr/>
        <a:lstStyle/>
        <a:p>
          <a:endParaRPr lang="en-CA"/>
        </a:p>
      </dgm:t>
    </dgm:pt>
    <dgm:pt modelId="{2C534EE8-A4A8-401B-9C71-1ACDA20499AA}">
      <dgm:prSet phldrT="[Text]"/>
      <dgm:spPr/>
      <dgm:t>
        <a:bodyPr/>
        <a:lstStyle/>
        <a:p>
          <a:r>
            <a:rPr lang="en-CA" dirty="0"/>
            <a:t>Request data from endpoints</a:t>
          </a:r>
        </a:p>
      </dgm:t>
    </dgm:pt>
    <dgm:pt modelId="{9E337BB3-48B1-4B96-9174-C0293A2BD21C}" type="parTrans" cxnId="{C2A7F28A-58BB-43ED-ACAE-38607D530961}">
      <dgm:prSet/>
      <dgm:spPr/>
      <dgm:t>
        <a:bodyPr/>
        <a:lstStyle/>
        <a:p>
          <a:endParaRPr lang="en-CA"/>
        </a:p>
      </dgm:t>
    </dgm:pt>
    <dgm:pt modelId="{D8904BB8-881B-46B0-A941-7C40267EAEEE}" type="sibTrans" cxnId="{C2A7F28A-58BB-43ED-ACAE-38607D530961}">
      <dgm:prSet/>
      <dgm:spPr/>
      <dgm:t>
        <a:bodyPr/>
        <a:lstStyle/>
        <a:p>
          <a:endParaRPr lang="en-CA"/>
        </a:p>
      </dgm:t>
    </dgm:pt>
    <dgm:pt modelId="{3A61EE34-28FE-44D4-ACA8-B39F4CA52326}">
      <dgm:prSet phldrT="[Text]"/>
      <dgm:spPr/>
      <dgm:t>
        <a:bodyPr/>
        <a:lstStyle/>
        <a:p>
          <a:r>
            <a:rPr lang="en-CA" dirty="0"/>
            <a:t>Response</a:t>
          </a:r>
        </a:p>
      </dgm:t>
    </dgm:pt>
    <dgm:pt modelId="{0024CEB2-D729-4397-9836-19066C6C1C75}" type="parTrans" cxnId="{01B6DD86-018A-4E33-945E-D5C4F8801F11}">
      <dgm:prSet/>
      <dgm:spPr/>
      <dgm:t>
        <a:bodyPr/>
        <a:lstStyle/>
        <a:p>
          <a:endParaRPr lang="en-CA"/>
        </a:p>
      </dgm:t>
    </dgm:pt>
    <dgm:pt modelId="{B8E3CA39-D860-4EC2-B77F-374A396994BB}" type="sibTrans" cxnId="{01B6DD86-018A-4E33-945E-D5C4F8801F11}">
      <dgm:prSet/>
      <dgm:spPr/>
      <dgm:t>
        <a:bodyPr/>
        <a:lstStyle/>
        <a:p>
          <a:endParaRPr lang="en-CA"/>
        </a:p>
      </dgm:t>
    </dgm:pt>
    <dgm:pt modelId="{9AC30C40-7FF3-4931-92AA-C4BACBEB252A}">
      <dgm:prSet phldrT="[Text]"/>
      <dgm:spPr/>
      <dgm:t>
        <a:bodyPr/>
        <a:lstStyle/>
        <a:p>
          <a:r>
            <a:rPr lang="en-CA" dirty="0"/>
            <a:t>Data is returned in a JSON format as array of objects</a:t>
          </a:r>
        </a:p>
      </dgm:t>
    </dgm:pt>
    <dgm:pt modelId="{8FDFD56A-1707-4333-87D6-B2ADF0F132C4}" type="parTrans" cxnId="{FD847E9F-2E94-4945-A413-582A1EDAFC7E}">
      <dgm:prSet/>
      <dgm:spPr/>
      <dgm:t>
        <a:bodyPr/>
        <a:lstStyle/>
        <a:p>
          <a:endParaRPr lang="en-CA"/>
        </a:p>
      </dgm:t>
    </dgm:pt>
    <dgm:pt modelId="{9804D80F-9BE1-4302-8753-349F3A300072}" type="sibTrans" cxnId="{FD847E9F-2E94-4945-A413-582A1EDAFC7E}">
      <dgm:prSet/>
      <dgm:spPr/>
      <dgm:t>
        <a:bodyPr/>
        <a:lstStyle/>
        <a:p>
          <a:endParaRPr lang="en-CA"/>
        </a:p>
      </dgm:t>
    </dgm:pt>
    <dgm:pt modelId="{CC6B5C87-BE5A-4D92-A76C-6B3E1CFC6BFC}">
      <dgm:prSet phldrT="[Text]"/>
      <dgm:spPr/>
      <dgm:t>
        <a:bodyPr/>
        <a:lstStyle/>
        <a:p>
          <a:r>
            <a:rPr lang="en-CA" dirty="0"/>
            <a:t>Prepare data</a:t>
          </a:r>
        </a:p>
      </dgm:t>
    </dgm:pt>
    <dgm:pt modelId="{354EAE18-B550-419A-94EE-C11C43890874}" type="parTrans" cxnId="{27A406B6-AD04-46B5-8801-71F431F63FA0}">
      <dgm:prSet/>
      <dgm:spPr/>
      <dgm:t>
        <a:bodyPr/>
        <a:lstStyle/>
        <a:p>
          <a:endParaRPr lang="en-CA"/>
        </a:p>
      </dgm:t>
    </dgm:pt>
    <dgm:pt modelId="{46FF0E0E-7AE7-4096-967E-27BF90F5B334}" type="sibTrans" cxnId="{27A406B6-AD04-46B5-8801-71F431F63FA0}">
      <dgm:prSet/>
      <dgm:spPr/>
      <dgm:t>
        <a:bodyPr/>
        <a:lstStyle/>
        <a:p>
          <a:endParaRPr lang="en-CA"/>
        </a:p>
      </dgm:t>
    </dgm:pt>
    <dgm:pt modelId="{F566E558-3630-48ED-B510-9D8A48BD81C0}">
      <dgm:prSet phldrT="[Text]"/>
      <dgm:spPr/>
      <dgm:t>
        <a:bodyPr/>
        <a:lstStyle/>
        <a:p>
          <a:r>
            <a:rPr lang="en-CA" dirty="0"/>
            <a:t>Filter necessary data to keep only the one related to Falcon 9 launches</a:t>
          </a:r>
        </a:p>
      </dgm:t>
    </dgm:pt>
    <dgm:pt modelId="{F8F447A6-D93A-4CC1-AD94-33CD911F09D1}" type="parTrans" cxnId="{2CBC8056-A17A-41CB-AFE4-8D982690844B}">
      <dgm:prSet/>
      <dgm:spPr/>
      <dgm:t>
        <a:bodyPr/>
        <a:lstStyle/>
        <a:p>
          <a:endParaRPr lang="en-CA"/>
        </a:p>
      </dgm:t>
    </dgm:pt>
    <dgm:pt modelId="{5DA9F30A-6E86-4A88-8342-891A4D1484A9}" type="sibTrans" cxnId="{2CBC8056-A17A-41CB-AFE4-8D982690844B}">
      <dgm:prSet/>
      <dgm:spPr/>
      <dgm:t>
        <a:bodyPr/>
        <a:lstStyle/>
        <a:p>
          <a:endParaRPr lang="en-CA"/>
        </a:p>
      </dgm:t>
    </dgm:pt>
    <dgm:pt modelId="{88D8A7D4-67A0-4C6D-B5B1-CAD5AE54DC81}">
      <dgm:prSet phldrT="[Text]"/>
      <dgm:spPr/>
      <dgm:t>
        <a:bodyPr/>
        <a:lstStyle/>
        <a:p>
          <a:r>
            <a:rPr lang="en-CA" dirty="0"/>
            <a:t>Deal with missing values</a:t>
          </a:r>
        </a:p>
      </dgm:t>
    </dgm:pt>
    <dgm:pt modelId="{8D70C13C-5474-4843-8BE6-8BD1E3F69D74}" type="parTrans" cxnId="{BF9C4EE4-AF4A-417A-9719-AF7F19C9FCD8}">
      <dgm:prSet/>
      <dgm:spPr/>
      <dgm:t>
        <a:bodyPr/>
        <a:lstStyle/>
        <a:p>
          <a:endParaRPr lang="en-CA"/>
        </a:p>
      </dgm:t>
    </dgm:pt>
    <dgm:pt modelId="{F8D24948-7596-48A2-8717-3A2963EA2B56}" type="sibTrans" cxnId="{BF9C4EE4-AF4A-417A-9719-AF7F19C9FCD8}">
      <dgm:prSet/>
      <dgm:spPr/>
      <dgm:t>
        <a:bodyPr/>
        <a:lstStyle/>
        <a:p>
          <a:endParaRPr lang="en-CA"/>
        </a:p>
      </dgm:t>
    </dgm:pt>
    <dgm:pt modelId="{B1960B91-FAAD-473A-94CE-07A9AEB88F71}" type="pres">
      <dgm:prSet presAssocID="{4233746C-B290-4DBF-B35B-BE96ECCA943C}" presName="linearFlow" presStyleCnt="0">
        <dgm:presLayoutVars>
          <dgm:dir/>
          <dgm:animLvl val="lvl"/>
          <dgm:resizeHandles val="exact"/>
        </dgm:presLayoutVars>
      </dgm:prSet>
      <dgm:spPr/>
    </dgm:pt>
    <dgm:pt modelId="{0C32231F-593D-4E73-A030-8C6414A0DFEC}" type="pres">
      <dgm:prSet presAssocID="{7B00BA83-F0B0-4AF2-8B88-E76A0AB7B4C0}" presName="composite" presStyleCnt="0"/>
      <dgm:spPr/>
    </dgm:pt>
    <dgm:pt modelId="{D23DE20B-69D2-4879-AF4E-04569AEF59BF}" type="pres">
      <dgm:prSet presAssocID="{7B00BA83-F0B0-4AF2-8B88-E76A0AB7B4C0}" presName="parentText" presStyleLbl="alignNode1" presStyleIdx="0" presStyleCnt="3">
        <dgm:presLayoutVars>
          <dgm:chMax val="1"/>
          <dgm:bulletEnabled val="1"/>
        </dgm:presLayoutVars>
      </dgm:prSet>
      <dgm:spPr/>
    </dgm:pt>
    <dgm:pt modelId="{84923B9F-258D-4DC2-B06E-5B72E3496198}" type="pres">
      <dgm:prSet presAssocID="{7B00BA83-F0B0-4AF2-8B88-E76A0AB7B4C0}" presName="descendantText" presStyleLbl="alignAcc1" presStyleIdx="0" presStyleCnt="3" custLinFactNeighborX="0" custLinFactNeighborY="-32369">
        <dgm:presLayoutVars>
          <dgm:bulletEnabled val="1"/>
        </dgm:presLayoutVars>
      </dgm:prSet>
      <dgm:spPr/>
    </dgm:pt>
    <dgm:pt modelId="{649AD6AF-E27A-48F0-848F-9A324691C512}" type="pres">
      <dgm:prSet presAssocID="{3AAC0B36-9A18-4A8C-B398-256DC736F416}" presName="sp" presStyleCnt="0"/>
      <dgm:spPr/>
    </dgm:pt>
    <dgm:pt modelId="{2DF5FB77-47C0-43EA-ABB7-48E9BB7EBFAD}" type="pres">
      <dgm:prSet presAssocID="{3A61EE34-28FE-44D4-ACA8-B39F4CA52326}" presName="composite" presStyleCnt="0"/>
      <dgm:spPr/>
    </dgm:pt>
    <dgm:pt modelId="{BA2B13E5-5785-4FE5-81F4-342C70F6A803}" type="pres">
      <dgm:prSet presAssocID="{3A61EE34-28FE-44D4-ACA8-B39F4CA52326}" presName="parentText" presStyleLbl="alignNode1" presStyleIdx="1" presStyleCnt="3">
        <dgm:presLayoutVars>
          <dgm:chMax val="1"/>
          <dgm:bulletEnabled val="1"/>
        </dgm:presLayoutVars>
      </dgm:prSet>
      <dgm:spPr/>
    </dgm:pt>
    <dgm:pt modelId="{9AF21174-6533-47AA-B07C-431EAA20235B}" type="pres">
      <dgm:prSet presAssocID="{3A61EE34-28FE-44D4-ACA8-B39F4CA52326}" presName="descendantText" presStyleLbl="alignAcc1" presStyleIdx="1" presStyleCnt="3">
        <dgm:presLayoutVars>
          <dgm:bulletEnabled val="1"/>
        </dgm:presLayoutVars>
      </dgm:prSet>
      <dgm:spPr/>
    </dgm:pt>
    <dgm:pt modelId="{D57CB971-35FE-499F-97F9-68EE9B61390A}" type="pres">
      <dgm:prSet presAssocID="{B8E3CA39-D860-4EC2-B77F-374A396994BB}" presName="sp" presStyleCnt="0"/>
      <dgm:spPr/>
    </dgm:pt>
    <dgm:pt modelId="{98F717B4-9750-451F-AF1B-C6EE7ECC79A4}" type="pres">
      <dgm:prSet presAssocID="{CC6B5C87-BE5A-4D92-A76C-6B3E1CFC6BFC}" presName="composite" presStyleCnt="0"/>
      <dgm:spPr/>
    </dgm:pt>
    <dgm:pt modelId="{76F002A0-E8FF-409A-B4D3-F5EDD96EDFE4}" type="pres">
      <dgm:prSet presAssocID="{CC6B5C87-BE5A-4D92-A76C-6B3E1CFC6BFC}" presName="parentText" presStyleLbl="alignNode1" presStyleIdx="2" presStyleCnt="3">
        <dgm:presLayoutVars>
          <dgm:chMax val="1"/>
          <dgm:bulletEnabled val="1"/>
        </dgm:presLayoutVars>
      </dgm:prSet>
      <dgm:spPr/>
    </dgm:pt>
    <dgm:pt modelId="{25E2708B-8288-42C5-B09E-C56EB6E27785}" type="pres">
      <dgm:prSet presAssocID="{CC6B5C87-BE5A-4D92-A76C-6B3E1CFC6BFC}" presName="descendantText" presStyleLbl="alignAcc1" presStyleIdx="2" presStyleCnt="3">
        <dgm:presLayoutVars>
          <dgm:bulletEnabled val="1"/>
        </dgm:presLayoutVars>
      </dgm:prSet>
      <dgm:spPr/>
    </dgm:pt>
  </dgm:ptLst>
  <dgm:cxnLst>
    <dgm:cxn modelId="{69D64D0B-12A8-4CEE-A9C0-ECC87382BA48}" type="presOf" srcId="{F566E558-3630-48ED-B510-9D8A48BD81C0}" destId="{25E2708B-8288-42C5-B09E-C56EB6E27785}" srcOrd="0" destOrd="0" presId="urn:microsoft.com/office/officeart/2005/8/layout/chevron2"/>
    <dgm:cxn modelId="{9B43800D-5217-4627-B0DA-7959DC86DC99}" type="presOf" srcId="{7B00BA83-F0B0-4AF2-8B88-E76A0AB7B4C0}" destId="{D23DE20B-69D2-4879-AF4E-04569AEF59BF}" srcOrd="0" destOrd="0" presId="urn:microsoft.com/office/officeart/2005/8/layout/chevron2"/>
    <dgm:cxn modelId="{758DB92A-2D1D-48F9-845D-99F3D112DEBB}" type="presOf" srcId="{88D8A7D4-67A0-4C6D-B5B1-CAD5AE54DC81}" destId="{25E2708B-8288-42C5-B09E-C56EB6E27785}" srcOrd="0" destOrd="1" presId="urn:microsoft.com/office/officeart/2005/8/layout/chevron2"/>
    <dgm:cxn modelId="{FBF39D3F-CD90-48DC-A22D-C48F2607547A}" type="presOf" srcId="{4233746C-B290-4DBF-B35B-BE96ECCA943C}" destId="{B1960B91-FAAD-473A-94CE-07A9AEB88F71}" srcOrd="0" destOrd="0" presId="urn:microsoft.com/office/officeart/2005/8/layout/chevron2"/>
    <dgm:cxn modelId="{159D9C41-8BD1-4A2D-AF01-2BBA899E5F1D}" type="presOf" srcId="{CC6B5C87-BE5A-4D92-A76C-6B3E1CFC6BFC}" destId="{76F002A0-E8FF-409A-B4D3-F5EDD96EDFE4}" srcOrd="0" destOrd="0" presId="urn:microsoft.com/office/officeart/2005/8/layout/chevron2"/>
    <dgm:cxn modelId="{2CBC8056-A17A-41CB-AFE4-8D982690844B}" srcId="{CC6B5C87-BE5A-4D92-A76C-6B3E1CFC6BFC}" destId="{F566E558-3630-48ED-B510-9D8A48BD81C0}" srcOrd="0" destOrd="0" parTransId="{F8F447A6-D93A-4CC1-AD94-33CD911F09D1}" sibTransId="{5DA9F30A-6E86-4A88-8342-891A4D1484A9}"/>
    <dgm:cxn modelId="{01B6DD86-018A-4E33-945E-D5C4F8801F11}" srcId="{4233746C-B290-4DBF-B35B-BE96ECCA943C}" destId="{3A61EE34-28FE-44D4-ACA8-B39F4CA52326}" srcOrd="1" destOrd="0" parTransId="{0024CEB2-D729-4397-9836-19066C6C1C75}" sibTransId="{B8E3CA39-D860-4EC2-B77F-374A396994BB}"/>
    <dgm:cxn modelId="{C2A7F28A-58BB-43ED-ACAE-38607D530961}" srcId="{7B00BA83-F0B0-4AF2-8B88-E76A0AB7B4C0}" destId="{2C534EE8-A4A8-401B-9C71-1ACDA20499AA}" srcOrd="0" destOrd="0" parTransId="{9E337BB3-48B1-4B96-9174-C0293A2BD21C}" sibTransId="{D8904BB8-881B-46B0-A941-7C40267EAEEE}"/>
    <dgm:cxn modelId="{FD847E9F-2E94-4945-A413-582A1EDAFC7E}" srcId="{3A61EE34-28FE-44D4-ACA8-B39F4CA52326}" destId="{9AC30C40-7FF3-4931-92AA-C4BACBEB252A}" srcOrd="0" destOrd="0" parTransId="{8FDFD56A-1707-4333-87D6-B2ADF0F132C4}" sibTransId="{9804D80F-9BE1-4302-8753-349F3A300072}"/>
    <dgm:cxn modelId="{796E9FA6-A64E-4DFB-81E8-1A9328C9C92D}" type="presOf" srcId="{2C534EE8-A4A8-401B-9C71-1ACDA20499AA}" destId="{84923B9F-258D-4DC2-B06E-5B72E3496198}" srcOrd="0" destOrd="0" presId="urn:microsoft.com/office/officeart/2005/8/layout/chevron2"/>
    <dgm:cxn modelId="{27A406B6-AD04-46B5-8801-71F431F63FA0}" srcId="{4233746C-B290-4DBF-B35B-BE96ECCA943C}" destId="{CC6B5C87-BE5A-4D92-A76C-6B3E1CFC6BFC}" srcOrd="2" destOrd="0" parTransId="{354EAE18-B550-419A-94EE-C11C43890874}" sibTransId="{46FF0E0E-7AE7-4096-967E-27BF90F5B334}"/>
    <dgm:cxn modelId="{B09465DE-99AD-4C12-B264-257416C95647}" srcId="{4233746C-B290-4DBF-B35B-BE96ECCA943C}" destId="{7B00BA83-F0B0-4AF2-8B88-E76A0AB7B4C0}" srcOrd="0" destOrd="0" parTransId="{C6255C7B-B3A3-4F51-8C04-F483BEA0C71A}" sibTransId="{3AAC0B36-9A18-4A8C-B398-256DC736F416}"/>
    <dgm:cxn modelId="{BF9C4EE4-AF4A-417A-9719-AF7F19C9FCD8}" srcId="{CC6B5C87-BE5A-4D92-A76C-6B3E1CFC6BFC}" destId="{88D8A7D4-67A0-4C6D-B5B1-CAD5AE54DC81}" srcOrd="1" destOrd="0" parTransId="{8D70C13C-5474-4843-8BE6-8BD1E3F69D74}" sibTransId="{F8D24948-7596-48A2-8717-3A2963EA2B56}"/>
    <dgm:cxn modelId="{701BFBEC-F708-4DA1-8C51-E644D3766E8F}" type="presOf" srcId="{3A61EE34-28FE-44D4-ACA8-B39F4CA52326}" destId="{BA2B13E5-5785-4FE5-81F4-342C70F6A803}" srcOrd="0" destOrd="0" presId="urn:microsoft.com/office/officeart/2005/8/layout/chevron2"/>
    <dgm:cxn modelId="{8E071DF2-1BF4-454E-95F6-17A685753174}" type="presOf" srcId="{9AC30C40-7FF3-4931-92AA-C4BACBEB252A}" destId="{9AF21174-6533-47AA-B07C-431EAA20235B}" srcOrd="0" destOrd="0" presId="urn:microsoft.com/office/officeart/2005/8/layout/chevron2"/>
    <dgm:cxn modelId="{EBDD73BA-0775-4B8B-A8DB-B5C670B514AB}" type="presParOf" srcId="{B1960B91-FAAD-473A-94CE-07A9AEB88F71}" destId="{0C32231F-593D-4E73-A030-8C6414A0DFEC}" srcOrd="0" destOrd="0" presId="urn:microsoft.com/office/officeart/2005/8/layout/chevron2"/>
    <dgm:cxn modelId="{858B60D5-2ED2-49CE-91D6-CF9CE022BC0A}" type="presParOf" srcId="{0C32231F-593D-4E73-A030-8C6414A0DFEC}" destId="{D23DE20B-69D2-4879-AF4E-04569AEF59BF}" srcOrd="0" destOrd="0" presId="urn:microsoft.com/office/officeart/2005/8/layout/chevron2"/>
    <dgm:cxn modelId="{E48C6715-A16F-4979-B505-7F2F54CFC634}" type="presParOf" srcId="{0C32231F-593D-4E73-A030-8C6414A0DFEC}" destId="{84923B9F-258D-4DC2-B06E-5B72E3496198}" srcOrd="1" destOrd="0" presId="urn:microsoft.com/office/officeart/2005/8/layout/chevron2"/>
    <dgm:cxn modelId="{BF00B1C7-D8CD-40C5-8D4D-DCF1DE36F32A}" type="presParOf" srcId="{B1960B91-FAAD-473A-94CE-07A9AEB88F71}" destId="{649AD6AF-E27A-48F0-848F-9A324691C512}" srcOrd="1" destOrd="0" presId="urn:microsoft.com/office/officeart/2005/8/layout/chevron2"/>
    <dgm:cxn modelId="{87FD4AB6-A02C-4E75-9DDA-770DEEA68FA4}" type="presParOf" srcId="{B1960B91-FAAD-473A-94CE-07A9AEB88F71}" destId="{2DF5FB77-47C0-43EA-ABB7-48E9BB7EBFAD}" srcOrd="2" destOrd="0" presId="urn:microsoft.com/office/officeart/2005/8/layout/chevron2"/>
    <dgm:cxn modelId="{FE421097-8DAC-44E2-956B-85E2328405DB}" type="presParOf" srcId="{2DF5FB77-47C0-43EA-ABB7-48E9BB7EBFAD}" destId="{BA2B13E5-5785-4FE5-81F4-342C70F6A803}" srcOrd="0" destOrd="0" presId="urn:microsoft.com/office/officeart/2005/8/layout/chevron2"/>
    <dgm:cxn modelId="{EE71C38A-F22D-472A-A8CE-8AA38E27AE53}" type="presParOf" srcId="{2DF5FB77-47C0-43EA-ABB7-48E9BB7EBFAD}" destId="{9AF21174-6533-47AA-B07C-431EAA20235B}" srcOrd="1" destOrd="0" presId="urn:microsoft.com/office/officeart/2005/8/layout/chevron2"/>
    <dgm:cxn modelId="{75770C84-4A31-43A4-A1AB-8D8D5ED5D748}" type="presParOf" srcId="{B1960B91-FAAD-473A-94CE-07A9AEB88F71}" destId="{D57CB971-35FE-499F-97F9-68EE9B61390A}" srcOrd="3" destOrd="0" presId="urn:microsoft.com/office/officeart/2005/8/layout/chevron2"/>
    <dgm:cxn modelId="{EE9C7B3A-5D11-4107-85F7-780D51A52CA9}" type="presParOf" srcId="{B1960B91-FAAD-473A-94CE-07A9AEB88F71}" destId="{98F717B4-9750-451F-AF1B-C6EE7ECC79A4}" srcOrd="4" destOrd="0" presId="urn:microsoft.com/office/officeart/2005/8/layout/chevron2"/>
    <dgm:cxn modelId="{04CC9890-F763-47AF-8C77-C86255267A27}" type="presParOf" srcId="{98F717B4-9750-451F-AF1B-C6EE7ECC79A4}" destId="{76F002A0-E8FF-409A-B4D3-F5EDD96EDFE4}" srcOrd="0" destOrd="0" presId="urn:microsoft.com/office/officeart/2005/8/layout/chevron2"/>
    <dgm:cxn modelId="{052F5AB0-2D22-48FC-B8B2-9ED8851623BC}" type="presParOf" srcId="{98F717B4-9750-451F-AF1B-C6EE7ECC79A4}" destId="{25E2708B-8288-42C5-B09E-C56EB6E27785}"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33746C-B290-4DBF-B35B-BE96ECCA943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CA"/>
        </a:p>
      </dgm:t>
    </dgm:pt>
    <dgm:pt modelId="{7B00BA83-F0B0-4AF2-8B88-E76A0AB7B4C0}">
      <dgm:prSet phldrT="[Text]"/>
      <dgm:spPr/>
      <dgm:t>
        <a:bodyPr/>
        <a:lstStyle/>
        <a:p>
          <a:r>
            <a:rPr lang="en-CA" dirty="0"/>
            <a:t>SpaceX </a:t>
          </a:r>
          <a:r>
            <a:rPr lang="en-CA" dirty="0" err="1"/>
            <a:t>WikiPedia</a:t>
          </a:r>
          <a:endParaRPr lang="en-CA" dirty="0"/>
        </a:p>
      </dgm:t>
    </dgm:pt>
    <dgm:pt modelId="{C6255C7B-B3A3-4F51-8C04-F483BEA0C71A}" type="parTrans" cxnId="{B09465DE-99AD-4C12-B264-257416C95647}">
      <dgm:prSet/>
      <dgm:spPr/>
      <dgm:t>
        <a:bodyPr/>
        <a:lstStyle/>
        <a:p>
          <a:endParaRPr lang="en-CA"/>
        </a:p>
      </dgm:t>
    </dgm:pt>
    <dgm:pt modelId="{3AAC0B36-9A18-4A8C-B398-256DC736F416}" type="sibTrans" cxnId="{B09465DE-99AD-4C12-B264-257416C95647}">
      <dgm:prSet/>
      <dgm:spPr/>
      <dgm:t>
        <a:bodyPr/>
        <a:lstStyle/>
        <a:p>
          <a:endParaRPr lang="en-CA"/>
        </a:p>
      </dgm:t>
    </dgm:pt>
    <dgm:pt modelId="{2C534EE8-A4A8-401B-9C71-1ACDA20499AA}">
      <dgm:prSet phldrT="[Text]"/>
      <dgm:spPr/>
      <dgm:t>
        <a:bodyPr/>
        <a:lstStyle/>
        <a:p>
          <a:r>
            <a:rPr lang="en-CA" dirty="0"/>
            <a:t>Request data from </a:t>
          </a:r>
          <a:r>
            <a:rPr lang="en-CA" dirty="0" err="1"/>
            <a:t>WikiPedia</a:t>
          </a:r>
          <a:r>
            <a:rPr lang="en-CA" dirty="0"/>
            <a:t> using </a:t>
          </a:r>
          <a:r>
            <a:rPr lang="en-CA" dirty="0" err="1"/>
            <a:t>WebScraping</a:t>
          </a:r>
          <a:r>
            <a:rPr lang="en-CA" dirty="0"/>
            <a:t> techniques</a:t>
          </a:r>
        </a:p>
      </dgm:t>
    </dgm:pt>
    <dgm:pt modelId="{9E337BB3-48B1-4B96-9174-C0293A2BD21C}" type="parTrans" cxnId="{C2A7F28A-58BB-43ED-ACAE-38607D530961}">
      <dgm:prSet/>
      <dgm:spPr/>
      <dgm:t>
        <a:bodyPr/>
        <a:lstStyle/>
        <a:p>
          <a:endParaRPr lang="en-CA"/>
        </a:p>
      </dgm:t>
    </dgm:pt>
    <dgm:pt modelId="{D8904BB8-881B-46B0-A941-7C40267EAEEE}" type="sibTrans" cxnId="{C2A7F28A-58BB-43ED-ACAE-38607D530961}">
      <dgm:prSet/>
      <dgm:spPr/>
      <dgm:t>
        <a:bodyPr/>
        <a:lstStyle/>
        <a:p>
          <a:endParaRPr lang="en-CA"/>
        </a:p>
      </dgm:t>
    </dgm:pt>
    <dgm:pt modelId="{3A61EE34-28FE-44D4-ACA8-B39F4CA52326}">
      <dgm:prSet phldrT="[Text]"/>
      <dgm:spPr/>
      <dgm:t>
        <a:bodyPr/>
        <a:lstStyle/>
        <a:p>
          <a:r>
            <a:rPr lang="en-CA" dirty="0"/>
            <a:t>Response</a:t>
          </a:r>
        </a:p>
      </dgm:t>
    </dgm:pt>
    <dgm:pt modelId="{0024CEB2-D729-4397-9836-19066C6C1C75}" type="parTrans" cxnId="{01B6DD86-018A-4E33-945E-D5C4F8801F11}">
      <dgm:prSet/>
      <dgm:spPr/>
      <dgm:t>
        <a:bodyPr/>
        <a:lstStyle/>
        <a:p>
          <a:endParaRPr lang="en-CA"/>
        </a:p>
      </dgm:t>
    </dgm:pt>
    <dgm:pt modelId="{B8E3CA39-D860-4EC2-B77F-374A396994BB}" type="sibTrans" cxnId="{01B6DD86-018A-4E33-945E-D5C4F8801F11}">
      <dgm:prSet/>
      <dgm:spPr/>
      <dgm:t>
        <a:bodyPr/>
        <a:lstStyle/>
        <a:p>
          <a:endParaRPr lang="en-CA"/>
        </a:p>
      </dgm:t>
    </dgm:pt>
    <dgm:pt modelId="{9AC30C40-7FF3-4931-92AA-C4BACBEB252A}">
      <dgm:prSet phldrT="[Text]"/>
      <dgm:spPr/>
      <dgm:t>
        <a:bodyPr/>
        <a:lstStyle/>
        <a:p>
          <a:r>
            <a:rPr lang="en-CA" dirty="0"/>
            <a:t>Extract relevant tables and columns/variables names and values</a:t>
          </a:r>
        </a:p>
      </dgm:t>
    </dgm:pt>
    <dgm:pt modelId="{8FDFD56A-1707-4333-87D6-B2ADF0F132C4}" type="parTrans" cxnId="{FD847E9F-2E94-4945-A413-582A1EDAFC7E}">
      <dgm:prSet/>
      <dgm:spPr/>
      <dgm:t>
        <a:bodyPr/>
        <a:lstStyle/>
        <a:p>
          <a:endParaRPr lang="en-CA"/>
        </a:p>
      </dgm:t>
    </dgm:pt>
    <dgm:pt modelId="{9804D80F-9BE1-4302-8753-349F3A300072}" type="sibTrans" cxnId="{FD847E9F-2E94-4945-A413-582A1EDAFC7E}">
      <dgm:prSet/>
      <dgm:spPr/>
      <dgm:t>
        <a:bodyPr/>
        <a:lstStyle/>
        <a:p>
          <a:endParaRPr lang="en-CA"/>
        </a:p>
      </dgm:t>
    </dgm:pt>
    <dgm:pt modelId="{CC6B5C87-BE5A-4D92-A76C-6B3E1CFC6BFC}">
      <dgm:prSet phldrT="[Text]"/>
      <dgm:spPr/>
      <dgm:t>
        <a:bodyPr/>
        <a:lstStyle/>
        <a:p>
          <a:r>
            <a:rPr lang="en-CA" dirty="0"/>
            <a:t>Prepare data</a:t>
          </a:r>
        </a:p>
      </dgm:t>
    </dgm:pt>
    <dgm:pt modelId="{354EAE18-B550-419A-94EE-C11C43890874}" type="parTrans" cxnId="{27A406B6-AD04-46B5-8801-71F431F63FA0}">
      <dgm:prSet/>
      <dgm:spPr/>
      <dgm:t>
        <a:bodyPr/>
        <a:lstStyle/>
        <a:p>
          <a:endParaRPr lang="en-CA"/>
        </a:p>
      </dgm:t>
    </dgm:pt>
    <dgm:pt modelId="{46FF0E0E-7AE7-4096-967E-27BF90F5B334}" type="sibTrans" cxnId="{27A406B6-AD04-46B5-8801-71F431F63FA0}">
      <dgm:prSet/>
      <dgm:spPr/>
      <dgm:t>
        <a:bodyPr/>
        <a:lstStyle/>
        <a:p>
          <a:endParaRPr lang="en-CA"/>
        </a:p>
      </dgm:t>
    </dgm:pt>
    <dgm:pt modelId="{F566E558-3630-48ED-B510-9D8A48BD81C0}">
      <dgm:prSet phldrT="[Text]"/>
      <dgm:spPr/>
      <dgm:t>
        <a:bodyPr/>
        <a:lstStyle/>
        <a:p>
          <a:r>
            <a:rPr lang="en-CA" dirty="0"/>
            <a:t>Prepare data, filter necessary values and create </a:t>
          </a:r>
          <a:r>
            <a:rPr lang="en-CA" dirty="0" err="1"/>
            <a:t>DataFrame</a:t>
          </a:r>
          <a:endParaRPr lang="en-CA" dirty="0"/>
        </a:p>
      </dgm:t>
    </dgm:pt>
    <dgm:pt modelId="{F8F447A6-D93A-4CC1-AD94-33CD911F09D1}" type="parTrans" cxnId="{2CBC8056-A17A-41CB-AFE4-8D982690844B}">
      <dgm:prSet/>
      <dgm:spPr/>
      <dgm:t>
        <a:bodyPr/>
        <a:lstStyle/>
        <a:p>
          <a:endParaRPr lang="en-CA"/>
        </a:p>
      </dgm:t>
    </dgm:pt>
    <dgm:pt modelId="{5DA9F30A-6E86-4A88-8342-891A4D1484A9}" type="sibTrans" cxnId="{2CBC8056-A17A-41CB-AFE4-8D982690844B}">
      <dgm:prSet/>
      <dgm:spPr/>
      <dgm:t>
        <a:bodyPr/>
        <a:lstStyle/>
        <a:p>
          <a:endParaRPr lang="en-CA"/>
        </a:p>
      </dgm:t>
    </dgm:pt>
    <dgm:pt modelId="{B1960B91-FAAD-473A-94CE-07A9AEB88F71}" type="pres">
      <dgm:prSet presAssocID="{4233746C-B290-4DBF-B35B-BE96ECCA943C}" presName="linearFlow" presStyleCnt="0">
        <dgm:presLayoutVars>
          <dgm:dir/>
          <dgm:animLvl val="lvl"/>
          <dgm:resizeHandles val="exact"/>
        </dgm:presLayoutVars>
      </dgm:prSet>
      <dgm:spPr/>
    </dgm:pt>
    <dgm:pt modelId="{0C32231F-593D-4E73-A030-8C6414A0DFEC}" type="pres">
      <dgm:prSet presAssocID="{7B00BA83-F0B0-4AF2-8B88-E76A0AB7B4C0}" presName="composite" presStyleCnt="0"/>
      <dgm:spPr/>
    </dgm:pt>
    <dgm:pt modelId="{D23DE20B-69D2-4879-AF4E-04569AEF59BF}" type="pres">
      <dgm:prSet presAssocID="{7B00BA83-F0B0-4AF2-8B88-E76A0AB7B4C0}" presName="parentText" presStyleLbl="alignNode1" presStyleIdx="0" presStyleCnt="3">
        <dgm:presLayoutVars>
          <dgm:chMax val="1"/>
          <dgm:bulletEnabled val="1"/>
        </dgm:presLayoutVars>
      </dgm:prSet>
      <dgm:spPr/>
    </dgm:pt>
    <dgm:pt modelId="{84923B9F-258D-4DC2-B06E-5B72E3496198}" type="pres">
      <dgm:prSet presAssocID="{7B00BA83-F0B0-4AF2-8B88-E76A0AB7B4C0}" presName="descendantText" presStyleLbl="alignAcc1" presStyleIdx="0" presStyleCnt="3" custLinFactNeighborX="0" custLinFactNeighborY="-32369">
        <dgm:presLayoutVars>
          <dgm:bulletEnabled val="1"/>
        </dgm:presLayoutVars>
      </dgm:prSet>
      <dgm:spPr/>
    </dgm:pt>
    <dgm:pt modelId="{649AD6AF-E27A-48F0-848F-9A324691C512}" type="pres">
      <dgm:prSet presAssocID="{3AAC0B36-9A18-4A8C-B398-256DC736F416}" presName="sp" presStyleCnt="0"/>
      <dgm:spPr/>
    </dgm:pt>
    <dgm:pt modelId="{2DF5FB77-47C0-43EA-ABB7-48E9BB7EBFAD}" type="pres">
      <dgm:prSet presAssocID="{3A61EE34-28FE-44D4-ACA8-B39F4CA52326}" presName="composite" presStyleCnt="0"/>
      <dgm:spPr/>
    </dgm:pt>
    <dgm:pt modelId="{BA2B13E5-5785-4FE5-81F4-342C70F6A803}" type="pres">
      <dgm:prSet presAssocID="{3A61EE34-28FE-44D4-ACA8-B39F4CA52326}" presName="parentText" presStyleLbl="alignNode1" presStyleIdx="1" presStyleCnt="3">
        <dgm:presLayoutVars>
          <dgm:chMax val="1"/>
          <dgm:bulletEnabled val="1"/>
        </dgm:presLayoutVars>
      </dgm:prSet>
      <dgm:spPr/>
    </dgm:pt>
    <dgm:pt modelId="{9AF21174-6533-47AA-B07C-431EAA20235B}" type="pres">
      <dgm:prSet presAssocID="{3A61EE34-28FE-44D4-ACA8-B39F4CA52326}" presName="descendantText" presStyleLbl="alignAcc1" presStyleIdx="1" presStyleCnt="3">
        <dgm:presLayoutVars>
          <dgm:bulletEnabled val="1"/>
        </dgm:presLayoutVars>
      </dgm:prSet>
      <dgm:spPr/>
    </dgm:pt>
    <dgm:pt modelId="{D57CB971-35FE-499F-97F9-68EE9B61390A}" type="pres">
      <dgm:prSet presAssocID="{B8E3CA39-D860-4EC2-B77F-374A396994BB}" presName="sp" presStyleCnt="0"/>
      <dgm:spPr/>
    </dgm:pt>
    <dgm:pt modelId="{98F717B4-9750-451F-AF1B-C6EE7ECC79A4}" type="pres">
      <dgm:prSet presAssocID="{CC6B5C87-BE5A-4D92-A76C-6B3E1CFC6BFC}" presName="composite" presStyleCnt="0"/>
      <dgm:spPr/>
    </dgm:pt>
    <dgm:pt modelId="{76F002A0-E8FF-409A-B4D3-F5EDD96EDFE4}" type="pres">
      <dgm:prSet presAssocID="{CC6B5C87-BE5A-4D92-A76C-6B3E1CFC6BFC}" presName="parentText" presStyleLbl="alignNode1" presStyleIdx="2" presStyleCnt="3">
        <dgm:presLayoutVars>
          <dgm:chMax val="1"/>
          <dgm:bulletEnabled val="1"/>
        </dgm:presLayoutVars>
      </dgm:prSet>
      <dgm:spPr/>
    </dgm:pt>
    <dgm:pt modelId="{25E2708B-8288-42C5-B09E-C56EB6E27785}" type="pres">
      <dgm:prSet presAssocID="{CC6B5C87-BE5A-4D92-A76C-6B3E1CFC6BFC}" presName="descendantText" presStyleLbl="alignAcc1" presStyleIdx="2" presStyleCnt="3">
        <dgm:presLayoutVars>
          <dgm:bulletEnabled val="1"/>
        </dgm:presLayoutVars>
      </dgm:prSet>
      <dgm:spPr/>
    </dgm:pt>
  </dgm:ptLst>
  <dgm:cxnLst>
    <dgm:cxn modelId="{69D64D0B-12A8-4CEE-A9C0-ECC87382BA48}" type="presOf" srcId="{F566E558-3630-48ED-B510-9D8A48BD81C0}" destId="{25E2708B-8288-42C5-B09E-C56EB6E27785}" srcOrd="0" destOrd="0" presId="urn:microsoft.com/office/officeart/2005/8/layout/chevron2"/>
    <dgm:cxn modelId="{9B43800D-5217-4627-B0DA-7959DC86DC99}" type="presOf" srcId="{7B00BA83-F0B0-4AF2-8B88-E76A0AB7B4C0}" destId="{D23DE20B-69D2-4879-AF4E-04569AEF59BF}" srcOrd="0" destOrd="0" presId="urn:microsoft.com/office/officeart/2005/8/layout/chevron2"/>
    <dgm:cxn modelId="{FBF39D3F-CD90-48DC-A22D-C48F2607547A}" type="presOf" srcId="{4233746C-B290-4DBF-B35B-BE96ECCA943C}" destId="{B1960B91-FAAD-473A-94CE-07A9AEB88F71}" srcOrd="0" destOrd="0" presId="urn:microsoft.com/office/officeart/2005/8/layout/chevron2"/>
    <dgm:cxn modelId="{159D9C41-8BD1-4A2D-AF01-2BBA899E5F1D}" type="presOf" srcId="{CC6B5C87-BE5A-4D92-A76C-6B3E1CFC6BFC}" destId="{76F002A0-E8FF-409A-B4D3-F5EDD96EDFE4}" srcOrd="0" destOrd="0" presId="urn:microsoft.com/office/officeart/2005/8/layout/chevron2"/>
    <dgm:cxn modelId="{2CBC8056-A17A-41CB-AFE4-8D982690844B}" srcId="{CC6B5C87-BE5A-4D92-A76C-6B3E1CFC6BFC}" destId="{F566E558-3630-48ED-B510-9D8A48BD81C0}" srcOrd="0" destOrd="0" parTransId="{F8F447A6-D93A-4CC1-AD94-33CD911F09D1}" sibTransId="{5DA9F30A-6E86-4A88-8342-891A4D1484A9}"/>
    <dgm:cxn modelId="{01B6DD86-018A-4E33-945E-D5C4F8801F11}" srcId="{4233746C-B290-4DBF-B35B-BE96ECCA943C}" destId="{3A61EE34-28FE-44D4-ACA8-B39F4CA52326}" srcOrd="1" destOrd="0" parTransId="{0024CEB2-D729-4397-9836-19066C6C1C75}" sibTransId="{B8E3CA39-D860-4EC2-B77F-374A396994BB}"/>
    <dgm:cxn modelId="{C2A7F28A-58BB-43ED-ACAE-38607D530961}" srcId="{7B00BA83-F0B0-4AF2-8B88-E76A0AB7B4C0}" destId="{2C534EE8-A4A8-401B-9C71-1ACDA20499AA}" srcOrd="0" destOrd="0" parTransId="{9E337BB3-48B1-4B96-9174-C0293A2BD21C}" sibTransId="{D8904BB8-881B-46B0-A941-7C40267EAEEE}"/>
    <dgm:cxn modelId="{FD847E9F-2E94-4945-A413-582A1EDAFC7E}" srcId="{3A61EE34-28FE-44D4-ACA8-B39F4CA52326}" destId="{9AC30C40-7FF3-4931-92AA-C4BACBEB252A}" srcOrd="0" destOrd="0" parTransId="{8FDFD56A-1707-4333-87D6-B2ADF0F132C4}" sibTransId="{9804D80F-9BE1-4302-8753-349F3A300072}"/>
    <dgm:cxn modelId="{796E9FA6-A64E-4DFB-81E8-1A9328C9C92D}" type="presOf" srcId="{2C534EE8-A4A8-401B-9C71-1ACDA20499AA}" destId="{84923B9F-258D-4DC2-B06E-5B72E3496198}" srcOrd="0" destOrd="0" presId="urn:microsoft.com/office/officeart/2005/8/layout/chevron2"/>
    <dgm:cxn modelId="{27A406B6-AD04-46B5-8801-71F431F63FA0}" srcId="{4233746C-B290-4DBF-B35B-BE96ECCA943C}" destId="{CC6B5C87-BE5A-4D92-A76C-6B3E1CFC6BFC}" srcOrd="2" destOrd="0" parTransId="{354EAE18-B550-419A-94EE-C11C43890874}" sibTransId="{46FF0E0E-7AE7-4096-967E-27BF90F5B334}"/>
    <dgm:cxn modelId="{B09465DE-99AD-4C12-B264-257416C95647}" srcId="{4233746C-B290-4DBF-B35B-BE96ECCA943C}" destId="{7B00BA83-F0B0-4AF2-8B88-E76A0AB7B4C0}" srcOrd="0" destOrd="0" parTransId="{C6255C7B-B3A3-4F51-8C04-F483BEA0C71A}" sibTransId="{3AAC0B36-9A18-4A8C-B398-256DC736F416}"/>
    <dgm:cxn modelId="{701BFBEC-F708-4DA1-8C51-E644D3766E8F}" type="presOf" srcId="{3A61EE34-28FE-44D4-ACA8-B39F4CA52326}" destId="{BA2B13E5-5785-4FE5-81F4-342C70F6A803}" srcOrd="0" destOrd="0" presId="urn:microsoft.com/office/officeart/2005/8/layout/chevron2"/>
    <dgm:cxn modelId="{8E071DF2-1BF4-454E-95F6-17A685753174}" type="presOf" srcId="{9AC30C40-7FF3-4931-92AA-C4BACBEB252A}" destId="{9AF21174-6533-47AA-B07C-431EAA20235B}" srcOrd="0" destOrd="0" presId="urn:microsoft.com/office/officeart/2005/8/layout/chevron2"/>
    <dgm:cxn modelId="{EBDD73BA-0775-4B8B-A8DB-B5C670B514AB}" type="presParOf" srcId="{B1960B91-FAAD-473A-94CE-07A9AEB88F71}" destId="{0C32231F-593D-4E73-A030-8C6414A0DFEC}" srcOrd="0" destOrd="0" presId="urn:microsoft.com/office/officeart/2005/8/layout/chevron2"/>
    <dgm:cxn modelId="{858B60D5-2ED2-49CE-91D6-CF9CE022BC0A}" type="presParOf" srcId="{0C32231F-593D-4E73-A030-8C6414A0DFEC}" destId="{D23DE20B-69D2-4879-AF4E-04569AEF59BF}" srcOrd="0" destOrd="0" presId="urn:microsoft.com/office/officeart/2005/8/layout/chevron2"/>
    <dgm:cxn modelId="{E48C6715-A16F-4979-B505-7F2F54CFC634}" type="presParOf" srcId="{0C32231F-593D-4E73-A030-8C6414A0DFEC}" destId="{84923B9F-258D-4DC2-B06E-5B72E3496198}" srcOrd="1" destOrd="0" presId="urn:microsoft.com/office/officeart/2005/8/layout/chevron2"/>
    <dgm:cxn modelId="{BF00B1C7-D8CD-40C5-8D4D-DCF1DE36F32A}" type="presParOf" srcId="{B1960B91-FAAD-473A-94CE-07A9AEB88F71}" destId="{649AD6AF-E27A-48F0-848F-9A324691C512}" srcOrd="1" destOrd="0" presId="urn:microsoft.com/office/officeart/2005/8/layout/chevron2"/>
    <dgm:cxn modelId="{87FD4AB6-A02C-4E75-9DDA-770DEEA68FA4}" type="presParOf" srcId="{B1960B91-FAAD-473A-94CE-07A9AEB88F71}" destId="{2DF5FB77-47C0-43EA-ABB7-48E9BB7EBFAD}" srcOrd="2" destOrd="0" presId="urn:microsoft.com/office/officeart/2005/8/layout/chevron2"/>
    <dgm:cxn modelId="{FE421097-8DAC-44E2-956B-85E2328405DB}" type="presParOf" srcId="{2DF5FB77-47C0-43EA-ABB7-48E9BB7EBFAD}" destId="{BA2B13E5-5785-4FE5-81F4-342C70F6A803}" srcOrd="0" destOrd="0" presId="urn:microsoft.com/office/officeart/2005/8/layout/chevron2"/>
    <dgm:cxn modelId="{EE71C38A-F22D-472A-A8CE-8AA38E27AE53}" type="presParOf" srcId="{2DF5FB77-47C0-43EA-ABB7-48E9BB7EBFAD}" destId="{9AF21174-6533-47AA-B07C-431EAA20235B}" srcOrd="1" destOrd="0" presId="urn:microsoft.com/office/officeart/2005/8/layout/chevron2"/>
    <dgm:cxn modelId="{75770C84-4A31-43A4-A1AB-8D8D5ED5D748}" type="presParOf" srcId="{B1960B91-FAAD-473A-94CE-07A9AEB88F71}" destId="{D57CB971-35FE-499F-97F9-68EE9B61390A}" srcOrd="3" destOrd="0" presId="urn:microsoft.com/office/officeart/2005/8/layout/chevron2"/>
    <dgm:cxn modelId="{EE9C7B3A-5D11-4107-85F7-780D51A52CA9}" type="presParOf" srcId="{B1960B91-FAAD-473A-94CE-07A9AEB88F71}" destId="{98F717B4-9750-451F-AF1B-C6EE7ECC79A4}" srcOrd="4" destOrd="0" presId="urn:microsoft.com/office/officeart/2005/8/layout/chevron2"/>
    <dgm:cxn modelId="{04CC9890-F763-47AF-8C77-C86255267A27}" type="presParOf" srcId="{98F717B4-9750-451F-AF1B-C6EE7ECC79A4}" destId="{76F002A0-E8FF-409A-B4D3-F5EDD96EDFE4}" srcOrd="0" destOrd="0" presId="urn:microsoft.com/office/officeart/2005/8/layout/chevron2"/>
    <dgm:cxn modelId="{052F5AB0-2D22-48FC-B8B2-9ED8851623BC}" type="presParOf" srcId="{98F717B4-9750-451F-AF1B-C6EE7ECC79A4}" destId="{25E2708B-8288-42C5-B09E-C56EB6E27785}"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33746C-B290-4DBF-B35B-BE96ECCA943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CA"/>
        </a:p>
      </dgm:t>
    </dgm:pt>
    <dgm:pt modelId="{7B00BA83-F0B0-4AF2-8B88-E76A0AB7B4C0}">
      <dgm:prSet phldrT="[Text]"/>
      <dgm:spPr/>
      <dgm:t>
        <a:bodyPr/>
        <a:lstStyle/>
        <a:p>
          <a:r>
            <a:rPr lang="en-CA" dirty="0"/>
            <a:t>EDA</a:t>
          </a:r>
        </a:p>
      </dgm:t>
    </dgm:pt>
    <dgm:pt modelId="{C6255C7B-B3A3-4F51-8C04-F483BEA0C71A}" type="parTrans" cxnId="{B09465DE-99AD-4C12-B264-257416C95647}">
      <dgm:prSet/>
      <dgm:spPr/>
      <dgm:t>
        <a:bodyPr/>
        <a:lstStyle/>
        <a:p>
          <a:endParaRPr lang="en-CA"/>
        </a:p>
      </dgm:t>
    </dgm:pt>
    <dgm:pt modelId="{3AAC0B36-9A18-4A8C-B398-256DC736F416}" type="sibTrans" cxnId="{B09465DE-99AD-4C12-B264-257416C95647}">
      <dgm:prSet/>
      <dgm:spPr/>
      <dgm:t>
        <a:bodyPr/>
        <a:lstStyle/>
        <a:p>
          <a:endParaRPr lang="en-CA"/>
        </a:p>
      </dgm:t>
    </dgm:pt>
    <dgm:pt modelId="{2C534EE8-A4A8-401B-9C71-1ACDA20499AA}">
      <dgm:prSet phldrT="[Text]"/>
      <dgm:spPr/>
      <dgm:t>
        <a:bodyPr/>
        <a:lstStyle/>
        <a:p>
          <a:r>
            <a:rPr lang="en-CA" dirty="0"/>
            <a:t>Exploratory Data Analysis of SpaceX data and become familiar with the available information</a:t>
          </a:r>
        </a:p>
      </dgm:t>
    </dgm:pt>
    <dgm:pt modelId="{9E337BB3-48B1-4B96-9174-C0293A2BD21C}" type="parTrans" cxnId="{C2A7F28A-58BB-43ED-ACAE-38607D530961}">
      <dgm:prSet/>
      <dgm:spPr/>
      <dgm:t>
        <a:bodyPr/>
        <a:lstStyle/>
        <a:p>
          <a:endParaRPr lang="en-CA"/>
        </a:p>
      </dgm:t>
    </dgm:pt>
    <dgm:pt modelId="{D8904BB8-881B-46B0-A941-7C40267EAEEE}" type="sibTrans" cxnId="{C2A7F28A-58BB-43ED-ACAE-38607D530961}">
      <dgm:prSet/>
      <dgm:spPr/>
      <dgm:t>
        <a:bodyPr/>
        <a:lstStyle/>
        <a:p>
          <a:endParaRPr lang="en-CA"/>
        </a:p>
      </dgm:t>
    </dgm:pt>
    <dgm:pt modelId="{3A61EE34-28FE-44D4-ACA8-B39F4CA52326}">
      <dgm:prSet phldrT="[Text]"/>
      <dgm:spPr/>
      <dgm:t>
        <a:bodyPr/>
        <a:lstStyle/>
        <a:p>
          <a:r>
            <a:rPr lang="en-CA" dirty="0"/>
            <a:t>Summary</a:t>
          </a:r>
        </a:p>
      </dgm:t>
    </dgm:pt>
    <dgm:pt modelId="{0024CEB2-D729-4397-9836-19066C6C1C75}" type="parTrans" cxnId="{01B6DD86-018A-4E33-945E-D5C4F8801F11}">
      <dgm:prSet/>
      <dgm:spPr/>
      <dgm:t>
        <a:bodyPr/>
        <a:lstStyle/>
        <a:p>
          <a:endParaRPr lang="en-CA"/>
        </a:p>
      </dgm:t>
    </dgm:pt>
    <dgm:pt modelId="{B8E3CA39-D860-4EC2-B77F-374A396994BB}" type="sibTrans" cxnId="{01B6DD86-018A-4E33-945E-D5C4F8801F11}">
      <dgm:prSet/>
      <dgm:spPr/>
      <dgm:t>
        <a:bodyPr/>
        <a:lstStyle/>
        <a:p>
          <a:endParaRPr lang="en-CA"/>
        </a:p>
      </dgm:t>
    </dgm:pt>
    <dgm:pt modelId="{9AC30C40-7FF3-4931-92AA-C4BACBEB252A}">
      <dgm:prSet phldrT="[Text]"/>
      <dgm:spPr/>
      <dgm:t>
        <a:bodyPr/>
        <a:lstStyle/>
        <a:p>
          <a:r>
            <a:rPr lang="en-CA" dirty="0"/>
            <a:t>Launches success rate, orbit types</a:t>
          </a:r>
        </a:p>
      </dgm:t>
    </dgm:pt>
    <dgm:pt modelId="{8FDFD56A-1707-4333-87D6-B2ADF0F132C4}" type="parTrans" cxnId="{FD847E9F-2E94-4945-A413-582A1EDAFC7E}">
      <dgm:prSet/>
      <dgm:spPr/>
      <dgm:t>
        <a:bodyPr/>
        <a:lstStyle/>
        <a:p>
          <a:endParaRPr lang="en-CA"/>
        </a:p>
      </dgm:t>
    </dgm:pt>
    <dgm:pt modelId="{9804D80F-9BE1-4302-8753-349F3A300072}" type="sibTrans" cxnId="{FD847E9F-2E94-4945-A413-582A1EDAFC7E}">
      <dgm:prSet/>
      <dgm:spPr/>
      <dgm:t>
        <a:bodyPr/>
        <a:lstStyle/>
        <a:p>
          <a:endParaRPr lang="en-CA"/>
        </a:p>
      </dgm:t>
    </dgm:pt>
    <dgm:pt modelId="{CC6B5C87-BE5A-4D92-A76C-6B3E1CFC6BFC}">
      <dgm:prSet phldrT="[Text]"/>
      <dgm:spPr/>
      <dgm:t>
        <a:bodyPr/>
        <a:lstStyle/>
        <a:p>
          <a:r>
            <a:rPr lang="en-CA" dirty="0"/>
            <a:t>Prepare data</a:t>
          </a:r>
        </a:p>
      </dgm:t>
    </dgm:pt>
    <dgm:pt modelId="{354EAE18-B550-419A-94EE-C11C43890874}" type="parTrans" cxnId="{27A406B6-AD04-46B5-8801-71F431F63FA0}">
      <dgm:prSet/>
      <dgm:spPr/>
      <dgm:t>
        <a:bodyPr/>
        <a:lstStyle/>
        <a:p>
          <a:endParaRPr lang="en-CA"/>
        </a:p>
      </dgm:t>
    </dgm:pt>
    <dgm:pt modelId="{46FF0E0E-7AE7-4096-967E-27BF90F5B334}" type="sibTrans" cxnId="{27A406B6-AD04-46B5-8801-71F431F63FA0}">
      <dgm:prSet/>
      <dgm:spPr/>
      <dgm:t>
        <a:bodyPr/>
        <a:lstStyle/>
        <a:p>
          <a:endParaRPr lang="en-CA"/>
        </a:p>
      </dgm:t>
    </dgm:pt>
    <dgm:pt modelId="{F566E558-3630-48ED-B510-9D8A48BD81C0}">
      <dgm:prSet phldrT="[Text]"/>
      <dgm:spPr/>
      <dgm:t>
        <a:bodyPr/>
        <a:lstStyle/>
        <a:p>
          <a:r>
            <a:rPr lang="en-CA" dirty="0"/>
            <a:t>Creation of ‘Class’ outcome label based on the available outcome information</a:t>
          </a:r>
        </a:p>
      </dgm:t>
    </dgm:pt>
    <dgm:pt modelId="{F8F447A6-D93A-4CC1-AD94-33CD911F09D1}" type="parTrans" cxnId="{2CBC8056-A17A-41CB-AFE4-8D982690844B}">
      <dgm:prSet/>
      <dgm:spPr/>
      <dgm:t>
        <a:bodyPr/>
        <a:lstStyle/>
        <a:p>
          <a:endParaRPr lang="en-CA"/>
        </a:p>
      </dgm:t>
    </dgm:pt>
    <dgm:pt modelId="{5DA9F30A-6E86-4A88-8342-891A4D1484A9}" type="sibTrans" cxnId="{2CBC8056-A17A-41CB-AFE4-8D982690844B}">
      <dgm:prSet/>
      <dgm:spPr/>
      <dgm:t>
        <a:bodyPr/>
        <a:lstStyle/>
        <a:p>
          <a:endParaRPr lang="en-CA"/>
        </a:p>
      </dgm:t>
    </dgm:pt>
    <dgm:pt modelId="{B1960B91-FAAD-473A-94CE-07A9AEB88F71}" type="pres">
      <dgm:prSet presAssocID="{4233746C-B290-4DBF-B35B-BE96ECCA943C}" presName="linearFlow" presStyleCnt="0">
        <dgm:presLayoutVars>
          <dgm:dir/>
          <dgm:animLvl val="lvl"/>
          <dgm:resizeHandles val="exact"/>
        </dgm:presLayoutVars>
      </dgm:prSet>
      <dgm:spPr/>
    </dgm:pt>
    <dgm:pt modelId="{0C32231F-593D-4E73-A030-8C6414A0DFEC}" type="pres">
      <dgm:prSet presAssocID="{7B00BA83-F0B0-4AF2-8B88-E76A0AB7B4C0}" presName="composite" presStyleCnt="0"/>
      <dgm:spPr/>
    </dgm:pt>
    <dgm:pt modelId="{D23DE20B-69D2-4879-AF4E-04569AEF59BF}" type="pres">
      <dgm:prSet presAssocID="{7B00BA83-F0B0-4AF2-8B88-E76A0AB7B4C0}" presName="parentText" presStyleLbl="alignNode1" presStyleIdx="0" presStyleCnt="3">
        <dgm:presLayoutVars>
          <dgm:chMax val="1"/>
          <dgm:bulletEnabled val="1"/>
        </dgm:presLayoutVars>
      </dgm:prSet>
      <dgm:spPr/>
    </dgm:pt>
    <dgm:pt modelId="{84923B9F-258D-4DC2-B06E-5B72E3496198}" type="pres">
      <dgm:prSet presAssocID="{7B00BA83-F0B0-4AF2-8B88-E76A0AB7B4C0}" presName="descendantText" presStyleLbl="alignAcc1" presStyleIdx="0" presStyleCnt="3" custLinFactNeighborX="0" custLinFactNeighborY="-32369">
        <dgm:presLayoutVars>
          <dgm:bulletEnabled val="1"/>
        </dgm:presLayoutVars>
      </dgm:prSet>
      <dgm:spPr/>
    </dgm:pt>
    <dgm:pt modelId="{649AD6AF-E27A-48F0-848F-9A324691C512}" type="pres">
      <dgm:prSet presAssocID="{3AAC0B36-9A18-4A8C-B398-256DC736F416}" presName="sp" presStyleCnt="0"/>
      <dgm:spPr/>
    </dgm:pt>
    <dgm:pt modelId="{2DF5FB77-47C0-43EA-ABB7-48E9BB7EBFAD}" type="pres">
      <dgm:prSet presAssocID="{3A61EE34-28FE-44D4-ACA8-B39F4CA52326}" presName="composite" presStyleCnt="0"/>
      <dgm:spPr/>
    </dgm:pt>
    <dgm:pt modelId="{BA2B13E5-5785-4FE5-81F4-342C70F6A803}" type="pres">
      <dgm:prSet presAssocID="{3A61EE34-28FE-44D4-ACA8-B39F4CA52326}" presName="parentText" presStyleLbl="alignNode1" presStyleIdx="1" presStyleCnt="3">
        <dgm:presLayoutVars>
          <dgm:chMax val="1"/>
          <dgm:bulletEnabled val="1"/>
        </dgm:presLayoutVars>
      </dgm:prSet>
      <dgm:spPr/>
    </dgm:pt>
    <dgm:pt modelId="{9AF21174-6533-47AA-B07C-431EAA20235B}" type="pres">
      <dgm:prSet presAssocID="{3A61EE34-28FE-44D4-ACA8-B39F4CA52326}" presName="descendantText" presStyleLbl="alignAcc1" presStyleIdx="1" presStyleCnt="3">
        <dgm:presLayoutVars>
          <dgm:bulletEnabled val="1"/>
        </dgm:presLayoutVars>
      </dgm:prSet>
      <dgm:spPr/>
    </dgm:pt>
    <dgm:pt modelId="{D57CB971-35FE-499F-97F9-68EE9B61390A}" type="pres">
      <dgm:prSet presAssocID="{B8E3CA39-D860-4EC2-B77F-374A396994BB}" presName="sp" presStyleCnt="0"/>
      <dgm:spPr/>
    </dgm:pt>
    <dgm:pt modelId="{98F717B4-9750-451F-AF1B-C6EE7ECC79A4}" type="pres">
      <dgm:prSet presAssocID="{CC6B5C87-BE5A-4D92-A76C-6B3E1CFC6BFC}" presName="composite" presStyleCnt="0"/>
      <dgm:spPr/>
    </dgm:pt>
    <dgm:pt modelId="{76F002A0-E8FF-409A-B4D3-F5EDD96EDFE4}" type="pres">
      <dgm:prSet presAssocID="{CC6B5C87-BE5A-4D92-A76C-6B3E1CFC6BFC}" presName="parentText" presStyleLbl="alignNode1" presStyleIdx="2" presStyleCnt="3">
        <dgm:presLayoutVars>
          <dgm:chMax val="1"/>
          <dgm:bulletEnabled val="1"/>
        </dgm:presLayoutVars>
      </dgm:prSet>
      <dgm:spPr/>
    </dgm:pt>
    <dgm:pt modelId="{25E2708B-8288-42C5-B09E-C56EB6E27785}" type="pres">
      <dgm:prSet presAssocID="{CC6B5C87-BE5A-4D92-A76C-6B3E1CFC6BFC}" presName="descendantText" presStyleLbl="alignAcc1" presStyleIdx="2" presStyleCnt="3">
        <dgm:presLayoutVars>
          <dgm:bulletEnabled val="1"/>
        </dgm:presLayoutVars>
      </dgm:prSet>
      <dgm:spPr/>
    </dgm:pt>
  </dgm:ptLst>
  <dgm:cxnLst>
    <dgm:cxn modelId="{69D64D0B-12A8-4CEE-A9C0-ECC87382BA48}" type="presOf" srcId="{F566E558-3630-48ED-B510-9D8A48BD81C0}" destId="{25E2708B-8288-42C5-B09E-C56EB6E27785}" srcOrd="0" destOrd="0" presId="urn:microsoft.com/office/officeart/2005/8/layout/chevron2"/>
    <dgm:cxn modelId="{9B43800D-5217-4627-B0DA-7959DC86DC99}" type="presOf" srcId="{7B00BA83-F0B0-4AF2-8B88-E76A0AB7B4C0}" destId="{D23DE20B-69D2-4879-AF4E-04569AEF59BF}" srcOrd="0" destOrd="0" presId="urn:microsoft.com/office/officeart/2005/8/layout/chevron2"/>
    <dgm:cxn modelId="{FBF39D3F-CD90-48DC-A22D-C48F2607547A}" type="presOf" srcId="{4233746C-B290-4DBF-B35B-BE96ECCA943C}" destId="{B1960B91-FAAD-473A-94CE-07A9AEB88F71}" srcOrd="0" destOrd="0" presId="urn:microsoft.com/office/officeart/2005/8/layout/chevron2"/>
    <dgm:cxn modelId="{159D9C41-8BD1-4A2D-AF01-2BBA899E5F1D}" type="presOf" srcId="{CC6B5C87-BE5A-4D92-A76C-6B3E1CFC6BFC}" destId="{76F002A0-E8FF-409A-B4D3-F5EDD96EDFE4}" srcOrd="0" destOrd="0" presId="urn:microsoft.com/office/officeart/2005/8/layout/chevron2"/>
    <dgm:cxn modelId="{2CBC8056-A17A-41CB-AFE4-8D982690844B}" srcId="{CC6B5C87-BE5A-4D92-A76C-6B3E1CFC6BFC}" destId="{F566E558-3630-48ED-B510-9D8A48BD81C0}" srcOrd="0" destOrd="0" parTransId="{F8F447A6-D93A-4CC1-AD94-33CD911F09D1}" sibTransId="{5DA9F30A-6E86-4A88-8342-891A4D1484A9}"/>
    <dgm:cxn modelId="{01B6DD86-018A-4E33-945E-D5C4F8801F11}" srcId="{4233746C-B290-4DBF-B35B-BE96ECCA943C}" destId="{3A61EE34-28FE-44D4-ACA8-B39F4CA52326}" srcOrd="1" destOrd="0" parTransId="{0024CEB2-D729-4397-9836-19066C6C1C75}" sibTransId="{B8E3CA39-D860-4EC2-B77F-374A396994BB}"/>
    <dgm:cxn modelId="{C2A7F28A-58BB-43ED-ACAE-38607D530961}" srcId="{7B00BA83-F0B0-4AF2-8B88-E76A0AB7B4C0}" destId="{2C534EE8-A4A8-401B-9C71-1ACDA20499AA}" srcOrd="0" destOrd="0" parTransId="{9E337BB3-48B1-4B96-9174-C0293A2BD21C}" sibTransId="{D8904BB8-881B-46B0-A941-7C40267EAEEE}"/>
    <dgm:cxn modelId="{FD847E9F-2E94-4945-A413-582A1EDAFC7E}" srcId="{3A61EE34-28FE-44D4-ACA8-B39F4CA52326}" destId="{9AC30C40-7FF3-4931-92AA-C4BACBEB252A}" srcOrd="0" destOrd="0" parTransId="{8FDFD56A-1707-4333-87D6-B2ADF0F132C4}" sibTransId="{9804D80F-9BE1-4302-8753-349F3A300072}"/>
    <dgm:cxn modelId="{796E9FA6-A64E-4DFB-81E8-1A9328C9C92D}" type="presOf" srcId="{2C534EE8-A4A8-401B-9C71-1ACDA20499AA}" destId="{84923B9F-258D-4DC2-B06E-5B72E3496198}" srcOrd="0" destOrd="0" presId="urn:microsoft.com/office/officeart/2005/8/layout/chevron2"/>
    <dgm:cxn modelId="{27A406B6-AD04-46B5-8801-71F431F63FA0}" srcId="{4233746C-B290-4DBF-B35B-BE96ECCA943C}" destId="{CC6B5C87-BE5A-4D92-A76C-6B3E1CFC6BFC}" srcOrd="2" destOrd="0" parTransId="{354EAE18-B550-419A-94EE-C11C43890874}" sibTransId="{46FF0E0E-7AE7-4096-967E-27BF90F5B334}"/>
    <dgm:cxn modelId="{B09465DE-99AD-4C12-B264-257416C95647}" srcId="{4233746C-B290-4DBF-B35B-BE96ECCA943C}" destId="{7B00BA83-F0B0-4AF2-8B88-E76A0AB7B4C0}" srcOrd="0" destOrd="0" parTransId="{C6255C7B-B3A3-4F51-8C04-F483BEA0C71A}" sibTransId="{3AAC0B36-9A18-4A8C-B398-256DC736F416}"/>
    <dgm:cxn modelId="{701BFBEC-F708-4DA1-8C51-E644D3766E8F}" type="presOf" srcId="{3A61EE34-28FE-44D4-ACA8-B39F4CA52326}" destId="{BA2B13E5-5785-4FE5-81F4-342C70F6A803}" srcOrd="0" destOrd="0" presId="urn:microsoft.com/office/officeart/2005/8/layout/chevron2"/>
    <dgm:cxn modelId="{8E071DF2-1BF4-454E-95F6-17A685753174}" type="presOf" srcId="{9AC30C40-7FF3-4931-92AA-C4BACBEB252A}" destId="{9AF21174-6533-47AA-B07C-431EAA20235B}" srcOrd="0" destOrd="0" presId="urn:microsoft.com/office/officeart/2005/8/layout/chevron2"/>
    <dgm:cxn modelId="{EBDD73BA-0775-4B8B-A8DB-B5C670B514AB}" type="presParOf" srcId="{B1960B91-FAAD-473A-94CE-07A9AEB88F71}" destId="{0C32231F-593D-4E73-A030-8C6414A0DFEC}" srcOrd="0" destOrd="0" presId="urn:microsoft.com/office/officeart/2005/8/layout/chevron2"/>
    <dgm:cxn modelId="{858B60D5-2ED2-49CE-91D6-CF9CE022BC0A}" type="presParOf" srcId="{0C32231F-593D-4E73-A030-8C6414A0DFEC}" destId="{D23DE20B-69D2-4879-AF4E-04569AEF59BF}" srcOrd="0" destOrd="0" presId="urn:microsoft.com/office/officeart/2005/8/layout/chevron2"/>
    <dgm:cxn modelId="{E48C6715-A16F-4979-B505-7F2F54CFC634}" type="presParOf" srcId="{0C32231F-593D-4E73-A030-8C6414A0DFEC}" destId="{84923B9F-258D-4DC2-B06E-5B72E3496198}" srcOrd="1" destOrd="0" presId="urn:microsoft.com/office/officeart/2005/8/layout/chevron2"/>
    <dgm:cxn modelId="{BF00B1C7-D8CD-40C5-8D4D-DCF1DE36F32A}" type="presParOf" srcId="{B1960B91-FAAD-473A-94CE-07A9AEB88F71}" destId="{649AD6AF-E27A-48F0-848F-9A324691C512}" srcOrd="1" destOrd="0" presId="urn:microsoft.com/office/officeart/2005/8/layout/chevron2"/>
    <dgm:cxn modelId="{87FD4AB6-A02C-4E75-9DDA-770DEEA68FA4}" type="presParOf" srcId="{B1960B91-FAAD-473A-94CE-07A9AEB88F71}" destId="{2DF5FB77-47C0-43EA-ABB7-48E9BB7EBFAD}" srcOrd="2" destOrd="0" presId="urn:microsoft.com/office/officeart/2005/8/layout/chevron2"/>
    <dgm:cxn modelId="{FE421097-8DAC-44E2-956B-85E2328405DB}" type="presParOf" srcId="{2DF5FB77-47C0-43EA-ABB7-48E9BB7EBFAD}" destId="{BA2B13E5-5785-4FE5-81F4-342C70F6A803}" srcOrd="0" destOrd="0" presId="urn:microsoft.com/office/officeart/2005/8/layout/chevron2"/>
    <dgm:cxn modelId="{EE71C38A-F22D-472A-A8CE-8AA38E27AE53}" type="presParOf" srcId="{2DF5FB77-47C0-43EA-ABB7-48E9BB7EBFAD}" destId="{9AF21174-6533-47AA-B07C-431EAA20235B}" srcOrd="1" destOrd="0" presId="urn:microsoft.com/office/officeart/2005/8/layout/chevron2"/>
    <dgm:cxn modelId="{75770C84-4A31-43A4-A1AB-8D8D5ED5D748}" type="presParOf" srcId="{B1960B91-FAAD-473A-94CE-07A9AEB88F71}" destId="{D57CB971-35FE-499F-97F9-68EE9B61390A}" srcOrd="3" destOrd="0" presId="urn:microsoft.com/office/officeart/2005/8/layout/chevron2"/>
    <dgm:cxn modelId="{EE9C7B3A-5D11-4107-85F7-780D51A52CA9}" type="presParOf" srcId="{B1960B91-FAAD-473A-94CE-07A9AEB88F71}" destId="{98F717B4-9750-451F-AF1B-C6EE7ECC79A4}" srcOrd="4" destOrd="0" presId="urn:microsoft.com/office/officeart/2005/8/layout/chevron2"/>
    <dgm:cxn modelId="{04CC9890-F763-47AF-8C77-C86255267A27}" type="presParOf" srcId="{98F717B4-9750-451F-AF1B-C6EE7ECC79A4}" destId="{76F002A0-E8FF-409A-B4D3-F5EDD96EDFE4}" srcOrd="0" destOrd="0" presId="urn:microsoft.com/office/officeart/2005/8/layout/chevron2"/>
    <dgm:cxn modelId="{052F5AB0-2D22-48FC-B8B2-9ED8851623BC}" type="presParOf" srcId="{98F717B4-9750-451F-AF1B-C6EE7ECC79A4}" destId="{25E2708B-8288-42C5-B09E-C56EB6E2778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33746C-B290-4DBF-B35B-BE96ECCA943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CA"/>
        </a:p>
      </dgm:t>
    </dgm:pt>
    <dgm:pt modelId="{7B00BA83-F0B0-4AF2-8B88-E76A0AB7B4C0}">
      <dgm:prSet phldrT="[Text]"/>
      <dgm:spPr/>
      <dgm:t>
        <a:bodyPr/>
        <a:lstStyle/>
        <a:p>
          <a:r>
            <a:rPr lang="en-CA" dirty="0"/>
            <a:t>Data</a:t>
          </a:r>
        </a:p>
      </dgm:t>
    </dgm:pt>
    <dgm:pt modelId="{3AAC0B36-9A18-4A8C-B398-256DC736F416}" type="sibTrans" cxnId="{B09465DE-99AD-4C12-B264-257416C95647}">
      <dgm:prSet/>
      <dgm:spPr/>
      <dgm:t>
        <a:bodyPr/>
        <a:lstStyle/>
        <a:p>
          <a:endParaRPr lang="en-CA"/>
        </a:p>
      </dgm:t>
    </dgm:pt>
    <dgm:pt modelId="{C6255C7B-B3A3-4F51-8C04-F483BEA0C71A}" type="parTrans" cxnId="{B09465DE-99AD-4C12-B264-257416C95647}">
      <dgm:prSet/>
      <dgm:spPr/>
      <dgm:t>
        <a:bodyPr/>
        <a:lstStyle/>
        <a:p>
          <a:endParaRPr lang="en-CA"/>
        </a:p>
      </dgm:t>
    </dgm:pt>
    <dgm:pt modelId="{2C534EE8-A4A8-401B-9C71-1ACDA20499AA}">
      <dgm:prSet phldrT="[Text]"/>
      <dgm:spPr/>
      <dgm:t>
        <a:bodyPr/>
        <a:lstStyle/>
        <a:p>
          <a:r>
            <a:rPr lang="en-CA" dirty="0"/>
            <a:t>Preparation</a:t>
          </a:r>
          <a:r>
            <a:rPr lang="en-CA" baseline="0" dirty="0"/>
            <a:t> of the data, standardization</a:t>
          </a:r>
          <a:endParaRPr lang="en-CA" dirty="0"/>
        </a:p>
      </dgm:t>
    </dgm:pt>
    <dgm:pt modelId="{D8904BB8-881B-46B0-A941-7C40267EAEEE}" type="sibTrans" cxnId="{C2A7F28A-58BB-43ED-ACAE-38607D530961}">
      <dgm:prSet/>
      <dgm:spPr/>
      <dgm:t>
        <a:bodyPr/>
        <a:lstStyle/>
        <a:p>
          <a:endParaRPr lang="en-CA"/>
        </a:p>
      </dgm:t>
    </dgm:pt>
    <dgm:pt modelId="{9E337BB3-48B1-4B96-9174-C0293A2BD21C}" type="parTrans" cxnId="{C2A7F28A-58BB-43ED-ACAE-38607D530961}">
      <dgm:prSet/>
      <dgm:spPr/>
      <dgm:t>
        <a:bodyPr/>
        <a:lstStyle/>
        <a:p>
          <a:endParaRPr lang="en-CA"/>
        </a:p>
      </dgm:t>
    </dgm:pt>
    <dgm:pt modelId="{3A61EE34-28FE-44D4-ACA8-B39F4CA52326}">
      <dgm:prSet phldrT="[Text]"/>
      <dgm:spPr/>
      <dgm:t>
        <a:bodyPr/>
        <a:lstStyle/>
        <a:p>
          <a:r>
            <a:rPr lang="en-CA" dirty="0"/>
            <a:t>Testing</a:t>
          </a:r>
        </a:p>
      </dgm:t>
    </dgm:pt>
    <dgm:pt modelId="{B8E3CA39-D860-4EC2-B77F-374A396994BB}" type="sibTrans" cxnId="{01B6DD86-018A-4E33-945E-D5C4F8801F11}">
      <dgm:prSet/>
      <dgm:spPr/>
      <dgm:t>
        <a:bodyPr/>
        <a:lstStyle/>
        <a:p>
          <a:endParaRPr lang="en-CA"/>
        </a:p>
      </dgm:t>
    </dgm:pt>
    <dgm:pt modelId="{0024CEB2-D729-4397-9836-19066C6C1C75}" type="parTrans" cxnId="{01B6DD86-018A-4E33-945E-D5C4F8801F11}">
      <dgm:prSet/>
      <dgm:spPr/>
      <dgm:t>
        <a:bodyPr/>
        <a:lstStyle/>
        <a:p>
          <a:endParaRPr lang="en-CA"/>
        </a:p>
      </dgm:t>
    </dgm:pt>
    <dgm:pt modelId="{9AC30C40-7FF3-4931-92AA-C4BACBEB252A}">
      <dgm:prSet phldrT="[Text]"/>
      <dgm:spPr/>
      <dgm:t>
        <a:bodyPr/>
        <a:lstStyle/>
        <a:p>
          <a:r>
            <a:rPr lang="en-CA" dirty="0"/>
            <a:t>Testing of the different Machine Learning Algorithms</a:t>
          </a:r>
        </a:p>
      </dgm:t>
    </dgm:pt>
    <dgm:pt modelId="{9804D80F-9BE1-4302-8753-349F3A300072}" type="sibTrans" cxnId="{FD847E9F-2E94-4945-A413-582A1EDAFC7E}">
      <dgm:prSet/>
      <dgm:spPr/>
      <dgm:t>
        <a:bodyPr/>
        <a:lstStyle/>
        <a:p>
          <a:endParaRPr lang="en-CA"/>
        </a:p>
      </dgm:t>
    </dgm:pt>
    <dgm:pt modelId="{8FDFD56A-1707-4333-87D6-B2ADF0F132C4}" type="parTrans" cxnId="{FD847E9F-2E94-4945-A413-582A1EDAFC7E}">
      <dgm:prSet/>
      <dgm:spPr/>
      <dgm:t>
        <a:bodyPr/>
        <a:lstStyle/>
        <a:p>
          <a:endParaRPr lang="en-CA"/>
        </a:p>
      </dgm:t>
    </dgm:pt>
    <dgm:pt modelId="{CC6B5C87-BE5A-4D92-A76C-6B3E1CFC6BFC}">
      <dgm:prSet phldrT="[Text]"/>
      <dgm:spPr/>
      <dgm:t>
        <a:bodyPr/>
        <a:lstStyle/>
        <a:p>
          <a:r>
            <a:rPr lang="en-CA" dirty="0"/>
            <a:t>Results</a:t>
          </a:r>
        </a:p>
      </dgm:t>
    </dgm:pt>
    <dgm:pt modelId="{46FF0E0E-7AE7-4096-967E-27BF90F5B334}" type="sibTrans" cxnId="{27A406B6-AD04-46B5-8801-71F431F63FA0}">
      <dgm:prSet/>
      <dgm:spPr/>
      <dgm:t>
        <a:bodyPr/>
        <a:lstStyle/>
        <a:p>
          <a:endParaRPr lang="en-CA"/>
        </a:p>
      </dgm:t>
    </dgm:pt>
    <dgm:pt modelId="{354EAE18-B550-419A-94EE-C11C43890874}" type="parTrans" cxnId="{27A406B6-AD04-46B5-8801-71F431F63FA0}">
      <dgm:prSet/>
      <dgm:spPr/>
      <dgm:t>
        <a:bodyPr/>
        <a:lstStyle/>
        <a:p>
          <a:endParaRPr lang="en-CA"/>
        </a:p>
      </dgm:t>
    </dgm:pt>
    <dgm:pt modelId="{F566E558-3630-48ED-B510-9D8A48BD81C0}">
      <dgm:prSet phldrT="[Text]"/>
      <dgm:spPr/>
      <dgm:t>
        <a:bodyPr/>
        <a:lstStyle/>
        <a:p>
          <a:r>
            <a:rPr lang="en-CA" dirty="0" err="1"/>
            <a:t>Comparaison</a:t>
          </a:r>
          <a:r>
            <a:rPr lang="en-CA" dirty="0"/>
            <a:t> of the results obtained by the different models being evaluated</a:t>
          </a:r>
        </a:p>
      </dgm:t>
    </dgm:pt>
    <dgm:pt modelId="{5DA9F30A-6E86-4A88-8342-891A4D1484A9}" type="sibTrans" cxnId="{2CBC8056-A17A-41CB-AFE4-8D982690844B}">
      <dgm:prSet/>
      <dgm:spPr/>
      <dgm:t>
        <a:bodyPr/>
        <a:lstStyle/>
        <a:p>
          <a:endParaRPr lang="en-CA"/>
        </a:p>
      </dgm:t>
    </dgm:pt>
    <dgm:pt modelId="{F8F447A6-D93A-4CC1-AD94-33CD911F09D1}" type="parTrans" cxnId="{2CBC8056-A17A-41CB-AFE4-8D982690844B}">
      <dgm:prSet/>
      <dgm:spPr/>
      <dgm:t>
        <a:bodyPr/>
        <a:lstStyle/>
        <a:p>
          <a:endParaRPr lang="en-CA"/>
        </a:p>
      </dgm:t>
    </dgm:pt>
    <dgm:pt modelId="{D8550792-62EB-40D3-8012-9930DD517B58}">
      <dgm:prSet phldrT="[Text]"/>
      <dgm:spPr/>
      <dgm:t>
        <a:bodyPr/>
        <a:lstStyle/>
        <a:p>
          <a:r>
            <a:rPr lang="en-CA" dirty="0"/>
            <a:t>Creation of the training/testing sets</a:t>
          </a:r>
        </a:p>
      </dgm:t>
    </dgm:pt>
    <dgm:pt modelId="{690391B5-B937-4713-BD11-3427E5D70C0E}" type="parTrans" cxnId="{BFF00E67-80C4-4306-B08B-2C325789331D}">
      <dgm:prSet/>
      <dgm:spPr/>
      <dgm:t>
        <a:bodyPr/>
        <a:lstStyle/>
        <a:p>
          <a:endParaRPr lang="en-CA"/>
        </a:p>
      </dgm:t>
    </dgm:pt>
    <dgm:pt modelId="{3E017DF9-6726-4035-A39B-9DCF3639123B}" type="sibTrans" cxnId="{BFF00E67-80C4-4306-B08B-2C325789331D}">
      <dgm:prSet/>
      <dgm:spPr/>
      <dgm:t>
        <a:bodyPr/>
        <a:lstStyle/>
        <a:p>
          <a:endParaRPr lang="en-CA"/>
        </a:p>
      </dgm:t>
    </dgm:pt>
    <dgm:pt modelId="{B1960B91-FAAD-473A-94CE-07A9AEB88F71}" type="pres">
      <dgm:prSet presAssocID="{4233746C-B290-4DBF-B35B-BE96ECCA943C}" presName="linearFlow" presStyleCnt="0">
        <dgm:presLayoutVars>
          <dgm:dir/>
          <dgm:animLvl val="lvl"/>
          <dgm:resizeHandles val="exact"/>
        </dgm:presLayoutVars>
      </dgm:prSet>
      <dgm:spPr/>
    </dgm:pt>
    <dgm:pt modelId="{0C32231F-593D-4E73-A030-8C6414A0DFEC}" type="pres">
      <dgm:prSet presAssocID="{7B00BA83-F0B0-4AF2-8B88-E76A0AB7B4C0}" presName="composite" presStyleCnt="0"/>
      <dgm:spPr/>
    </dgm:pt>
    <dgm:pt modelId="{D23DE20B-69D2-4879-AF4E-04569AEF59BF}" type="pres">
      <dgm:prSet presAssocID="{7B00BA83-F0B0-4AF2-8B88-E76A0AB7B4C0}" presName="parentText" presStyleLbl="alignNode1" presStyleIdx="0" presStyleCnt="3">
        <dgm:presLayoutVars>
          <dgm:chMax val="1"/>
          <dgm:bulletEnabled val="1"/>
        </dgm:presLayoutVars>
      </dgm:prSet>
      <dgm:spPr/>
    </dgm:pt>
    <dgm:pt modelId="{84923B9F-258D-4DC2-B06E-5B72E3496198}" type="pres">
      <dgm:prSet presAssocID="{7B00BA83-F0B0-4AF2-8B88-E76A0AB7B4C0}" presName="descendantText" presStyleLbl="alignAcc1" presStyleIdx="0" presStyleCnt="3" custLinFactNeighborX="0" custLinFactNeighborY="-32369">
        <dgm:presLayoutVars>
          <dgm:bulletEnabled val="1"/>
        </dgm:presLayoutVars>
      </dgm:prSet>
      <dgm:spPr/>
    </dgm:pt>
    <dgm:pt modelId="{649AD6AF-E27A-48F0-848F-9A324691C512}" type="pres">
      <dgm:prSet presAssocID="{3AAC0B36-9A18-4A8C-B398-256DC736F416}" presName="sp" presStyleCnt="0"/>
      <dgm:spPr/>
    </dgm:pt>
    <dgm:pt modelId="{2DF5FB77-47C0-43EA-ABB7-48E9BB7EBFAD}" type="pres">
      <dgm:prSet presAssocID="{3A61EE34-28FE-44D4-ACA8-B39F4CA52326}" presName="composite" presStyleCnt="0"/>
      <dgm:spPr/>
    </dgm:pt>
    <dgm:pt modelId="{BA2B13E5-5785-4FE5-81F4-342C70F6A803}" type="pres">
      <dgm:prSet presAssocID="{3A61EE34-28FE-44D4-ACA8-B39F4CA52326}" presName="parentText" presStyleLbl="alignNode1" presStyleIdx="1" presStyleCnt="3">
        <dgm:presLayoutVars>
          <dgm:chMax val="1"/>
          <dgm:bulletEnabled val="1"/>
        </dgm:presLayoutVars>
      </dgm:prSet>
      <dgm:spPr/>
    </dgm:pt>
    <dgm:pt modelId="{9AF21174-6533-47AA-B07C-431EAA20235B}" type="pres">
      <dgm:prSet presAssocID="{3A61EE34-28FE-44D4-ACA8-B39F4CA52326}" presName="descendantText" presStyleLbl="alignAcc1" presStyleIdx="1" presStyleCnt="3">
        <dgm:presLayoutVars>
          <dgm:bulletEnabled val="1"/>
        </dgm:presLayoutVars>
      </dgm:prSet>
      <dgm:spPr/>
    </dgm:pt>
    <dgm:pt modelId="{D57CB971-35FE-499F-97F9-68EE9B61390A}" type="pres">
      <dgm:prSet presAssocID="{B8E3CA39-D860-4EC2-B77F-374A396994BB}" presName="sp" presStyleCnt="0"/>
      <dgm:spPr/>
    </dgm:pt>
    <dgm:pt modelId="{98F717B4-9750-451F-AF1B-C6EE7ECC79A4}" type="pres">
      <dgm:prSet presAssocID="{CC6B5C87-BE5A-4D92-A76C-6B3E1CFC6BFC}" presName="composite" presStyleCnt="0"/>
      <dgm:spPr/>
    </dgm:pt>
    <dgm:pt modelId="{76F002A0-E8FF-409A-B4D3-F5EDD96EDFE4}" type="pres">
      <dgm:prSet presAssocID="{CC6B5C87-BE5A-4D92-A76C-6B3E1CFC6BFC}" presName="parentText" presStyleLbl="alignNode1" presStyleIdx="2" presStyleCnt="3">
        <dgm:presLayoutVars>
          <dgm:chMax val="1"/>
          <dgm:bulletEnabled val="1"/>
        </dgm:presLayoutVars>
      </dgm:prSet>
      <dgm:spPr/>
    </dgm:pt>
    <dgm:pt modelId="{25E2708B-8288-42C5-B09E-C56EB6E27785}" type="pres">
      <dgm:prSet presAssocID="{CC6B5C87-BE5A-4D92-A76C-6B3E1CFC6BFC}" presName="descendantText" presStyleLbl="alignAcc1" presStyleIdx="2" presStyleCnt="3">
        <dgm:presLayoutVars>
          <dgm:bulletEnabled val="1"/>
        </dgm:presLayoutVars>
      </dgm:prSet>
      <dgm:spPr/>
    </dgm:pt>
  </dgm:ptLst>
  <dgm:cxnLst>
    <dgm:cxn modelId="{69D64D0B-12A8-4CEE-A9C0-ECC87382BA48}" type="presOf" srcId="{F566E558-3630-48ED-B510-9D8A48BD81C0}" destId="{25E2708B-8288-42C5-B09E-C56EB6E27785}" srcOrd="0" destOrd="0" presId="urn:microsoft.com/office/officeart/2005/8/layout/chevron2"/>
    <dgm:cxn modelId="{9B43800D-5217-4627-B0DA-7959DC86DC99}" type="presOf" srcId="{7B00BA83-F0B0-4AF2-8B88-E76A0AB7B4C0}" destId="{D23DE20B-69D2-4879-AF4E-04569AEF59BF}" srcOrd="0" destOrd="0" presId="urn:microsoft.com/office/officeart/2005/8/layout/chevron2"/>
    <dgm:cxn modelId="{FBF39D3F-CD90-48DC-A22D-C48F2607547A}" type="presOf" srcId="{4233746C-B290-4DBF-B35B-BE96ECCA943C}" destId="{B1960B91-FAAD-473A-94CE-07A9AEB88F71}" srcOrd="0" destOrd="0" presId="urn:microsoft.com/office/officeart/2005/8/layout/chevron2"/>
    <dgm:cxn modelId="{159D9C41-8BD1-4A2D-AF01-2BBA899E5F1D}" type="presOf" srcId="{CC6B5C87-BE5A-4D92-A76C-6B3E1CFC6BFC}" destId="{76F002A0-E8FF-409A-B4D3-F5EDD96EDFE4}" srcOrd="0" destOrd="0" presId="urn:microsoft.com/office/officeart/2005/8/layout/chevron2"/>
    <dgm:cxn modelId="{BFF00E67-80C4-4306-B08B-2C325789331D}" srcId="{7B00BA83-F0B0-4AF2-8B88-E76A0AB7B4C0}" destId="{D8550792-62EB-40D3-8012-9930DD517B58}" srcOrd="1" destOrd="0" parTransId="{690391B5-B937-4713-BD11-3427E5D70C0E}" sibTransId="{3E017DF9-6726-4035-A39B-9DCF3639123B}"/>
    <dgm:cxn modelId="{2CBC8056-A17A-41CB-AFE4-8D982690844B}" srcId="{CC6B5C87-BE5A-4D92-A76C-6B3E1CFC6BFC}" destId="{F566E558-3630-48ED-B510-9D8A48BD81C0}" srcOrd="0" destOrd="0" parTransId="{F8F447A6-D93A-4CC1-AD94-33CD911F09D1}" sibTransId="{5DA9F30A-6E86-4A88-8342-891A4D1484A9}"/>
    <dgm:cxn modelId="{01B6DD86-018A-4E33-945E-D5C4F8801F11}" srcId="{4233746C-B290-4DBF-B35B-BE96ECCA943C}" destId="{3A61EE34-28FE-44D4-ACA8-B39F4CA52326}" srcOrd="1" destOrd="0" parTransId="{0024CEB2-D729-4397-9836-19066C6C1C75}" sibTransId="{B8E3CA39-D860-4EC2-B77F-374A396994BB}"/>
    <dgm:cxn modelId="{C2A7F28A-58BB-43ED-ACAE-38607D530961}" srcId="{7B00BA83-F0B0-4AF2-8B88-E76A0AB7B4C0}" destId="{2C534EE8-A4A8-401B-9C71-1ACDA20499AA}" srcOrd="0" destOrd="0" parTransId="{9E337BB3-48B1-4B96-9174-C0293A2BD21C}" sibTransId="{D8904BB8-881B-46B0-A941-7C40267EAEEE}"/>
    <dgm:cxn modelId="{FD847E9F-2E94-4945-A413-582A1EDAFC7E}" srcId="{3A61EE34-28FE-44D4-ACA8-B39F4CA52326}" destId="{9AC30C40-7FF3-4931-92AA-C4BACBEB252A}" srcOrd="0" destOrd="0" parTransId="{8FDFD56A-1707-4333-87D6-B2ADF0F132C4}" sibTransId="{9804D80F-9BE1-4302-8753-349F3A300072}"/>
    <dgm:cxn modelId="{15CB79A3-CE49-40A8-8A09-5087D52CC880}" type="presOf" srcId="{D8550792-62EB-40D3-8012-9930DD517B58}" destId="{84923B9F-258D-4DC2-B06E-5B72E3496198}" srcOrd="0" destOrd="1" presId="urn:microsoft.com/office/officeart/2005/8/layout/chevron2"/>
    <dgm:cxn modelId="{796E9FA6-A64E-4DFB-81E8-1A9328C9C92D}" type="presOf" srcId="{2C534EE8-A4A8-401B-9C71-1ACDA20499AA}" destId="{84923B9F-258D-4DC2-B06E-5B72E3496198}" srcOrd="0" destOrd="0" presId="urn:microsoft.com/office/officeart/2005/8/layout/chevron2"/>
    <dgm:cxn modelId="{27A406B6-AD04-46B5-8801-71F431F63FA0}" srcId="{4233746C-B290-4DBF-B35B-BE96ECCA943C}" destId="{CC6B5C87-BE5A-4D92-A76C-6B3E1CFC6BFC}" srcOrd="2" destOrd="0" parTransId="{354EAE18-B550-419A-94EE-C11C43890874}" sibTransId="{46FF0E0E-7AE7-4096-967E-27BF90F5B334}"/>
    <dgm:cxn modelId="{B09465DE-99AD-4C12-B264-257416C95647}" srcId="{4233746C-B290-4DBF-B35B-BE96ECCA943C}" destId="{7B00BA83-F0B0-4AF2-8B88-E76A0AB7B4C0}" srcOrd="0" destOrd="0" parTransId="{C6255C7B-B3A3-4F51-8C04-F483BEA0C71A}" sibTransId="{3AAC0B36-9A18-4A8C-B398-256DC736F416}"/>
    <dgm:cxn modelId="{701BFBEC-F708-4DA1-8C51-E644D3766E8F}" type="presOf" srcId="{3A61EE34-28FE-44D4-ACA8-B39F4CA52326}" destId="{BA2B13E5-5785-4FE5-81F4-342C70F6A803}" srcOrd="0" destOrd="0" presId="urn:microsoft.com/office/officeart/2005/8/layout/chevron2"/>
    <dgm:cxn modelId="{8E071DF2-1BF4-454E-95F6-17A685753174}" type="presOf" srcId="{9AC30C40-7FF3-4931-92AA-C4BACBEB252A}" destId="{9AF21174-6533-47AA-B07C-431EAA20235B}" srcOrd="0" destOrd="0" presId="urn:microsoft.com/office/officeart/2005/8/layout/chevron2"/>
    <dgm:cxn modelId="{EBDD73BA-0775-4B8B-A8DB-B5C670B514AB}" type="presParOf" srcId="{B1960B91-FAAD-473A-94CE-07A9AEB88F71}" destId="{0C32231F-593D-4E73-A030-8C6414A0DFEC}" srcOrd="0" destOrd="0" presId="urn:microsoft.com/office/officeart/2005/8/layout/chevron2"/>
    <dgm:cxn modelId="{858B60D5-2ED2-49CE-91D6-CF9CE022BC0A}" type="presParOf" srcId="{0C32231F-593D-4E73-A030-8C6414A0DFEC}" destId="{D23DE20B-69D2-4879-AF4E-04569AEF59BF}" srcOrd="0" destOrd="0" presId="urn:microsoft.com/office/officeart/2005/8/layout/chevron2"/>
    <dgm:cxn modelId="{E48C6715-A16F-4979-B505-7F2F54CFC634}" type="presParOf" srcId="{0C32231F-593D-4E73-A030-8C6414A0DFEC}" destId="{84923B9F-258D-4DC2-B06E-5B72E3496198}" srcOrd="1" destOrd="0" presId="urn:microsoft.com/office/officeart/2005/8/layout/chevron2"/>
    <dgm:cxn modelId="{BF00B1C7-D8CD-40C5-8D4D-DCF1DE36F32A}" type="presParOf" srcId="{B1960B91-FAAD-473A-94CE-07A9AEB88F71}" destId="{649AD6AF-E27A-48F0-848F-9A324691C512}" srcOrd="1" destOrd="0" presId="urn:microsoft.com/office/officeart/2005/8/layout/chevron2"/>
    <dgm:cxn modelId="{87FD4AB6-A02C-4E75-9DDA-770DEEA68FA4}" type="presParOf" srcId="{B1960B91-FAAD-473A-94CE-07A9AEB88F71}" destId="{2DF5FB77-47C0-43EA-ABB7-48E9BB7EBFAD}" srcOrd="2" destOrd="0" presId="urn:microsoft.com/office/officeart/2005/8/layout/chevron2"/>
    <dgm:cxn modelId="{FE421097-8DAC-44E2-956B-85E2328405DB}" type="presParOf" srcId="{2DF5FB77-47C0-43EA-ABB7-48E9BB7EBFAD}" destId="{BA2B13E5-5785-4FE5-81F4-342C70F6A803}" srcOrd="0" destOrd="0" presId="urn:microsoft.com/office/officeart/2005/8/layout/chevron2"/>
    <dgm:cxn modelId="{EE71C38A-F22D-472A-A8CE-8AA38E27AE53}" type="presParOf" srcId="{2DF5FB77-47C0-43EA-ABB7-48E9BB7EBFAD}" destId="{9AF21174-6533-47AA-B07C-431EAA20235B}" srcOrd="1" destOrd="0" presId="urn:microsoft.com/office/officeart/2005/8/layout/chevron2"/>
    <dgm:cxn modelId="{75770C84-4A31-43A4-A1AB-8D8D5ED5D748}" type="presParOf" srcId="{B1960B91-FAAD-473A-94CE-07A9AEB88F71}" destId="{D57CB971-35FE-499F-97F9-68EE9B61390A}" srcOrd="3" destOrd="0" presId="urn:microsoft.com/office/officeart/2005/8/layout/chevron2"/>
    <dgm:cxn modelId="{EE9C7B3A-5D11-4107-85F7-780D51A52CA9}" type="presParOf" srcId="{B1960B91-FAAD-473A-94CE-07A9AEB88F71}" destId="{98F717B4-9750-451F-AF1B-C6EE7ECC79A4}" srcOrd="4" destOrd="0" presId="urn:microsoft.com/office/officeart/2005/8/layout/chevron2"/>
    <dgm:cxn modelId="{04CC9890-F763-47AF-8C77-C86255267A27}" type="presParOf" srcId="{98F717B4-9750-451F-AF1B-C6EE7ECC79A4}" destId="{76F002A0-E8FF-409A-B4D3-F5EDD96EDFE4}" srcOrd="0" destOrd="0" presId="urn:microsoft.com/office/officeart/2005/8/layout/chevron2"/>
    <dgm:cxn modelId="{052F5AB0-2D22-48FC-B8B2-9ED8851623BC}" type="presParOf" srcId="{98F717B4-9750-451F-AF1B-C6EE7ECC79A4}" destId="{25E2708B-8288-42C5-B09E-C56EB6E2778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DE20B-69D2-4879-AF4E-04569AEF59BF}">
      <dsp:nvSpPr>
        <dsp:cNvPr id="0" name=""/>
        <dsp:cNvSpPr/>
      </dsp:nvSpPr>
      <dsp:spPr>
        <a:xfrm rot="5400000">
          <a:off x="-244773" y="245899"/>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SpaceX API</a:t>
          </a:r>
        </a:p>
      </dsp:txBody>
      <dsp:txXfrm rot="-5400000">
        <a:off x="1" y="572264"/>
        <a:ext cx="1142278" cy="489548"/>
      </dsp:txXfrm>
    </dsp:sp>
    <dsp:sp modelId="{84923B9F-258D-4DC2-B06E-5B72E3496198}">
      <dsp:nvSpPr>
        <dsp:cNvPr id="0" name=""/>
        <dsp:cNvSpPr/>
      </dsp:nvSpPr>
      <dsp:spPr>
        <a:xfrm rot="5400000">
          <a:off x="2948649" y="-1806371"/>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a:t>Request data from endpoints</a:t>
          </a:r>
        </a:p>
      </dsp:txBody>
      <dsp:txXfrm rot="-5400000">
        <a:off x="1142278" y="51778"/>
        <a:ext cx="4621651" cy="957130"/>
      </dsp:txXfrm>
    </dsp:sp>
    <dsp:sp modelId="{BA2B13E5-5785-4FE5-81F4-342C70F6A803}">
      <dsp:nvSpPr>
        <dsp:cNvPr id="0" name=""/>
        <dsp:cNvSpPr/>
      </dsp:nvSpPr>
      <dsp:spPr>
        <a:xfrm rot="5400000">
          <a:off x="-244773" y="1683907"/>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Response</a:t>
          </a:r>
        </a:p>
      </dsp:txBody>
      <dsp:txXfrm rot="-5400000">
        <a:off x="1" y="2010272"/>
        <a:ext cx="1142278" cy="489548"/>
      </dsp:txXfrm>
    </dsp:sp>
    <dsp:sp modelId="{9AF21174-6533-47AA-B07C-431EAA20235B}">
      <dsp:nvSpPr>
        <dsp:cNvPr id="0" name=""/>
        <dsp:cNvSpPr/>
      </dsp:nvSpPr>
      <dsp:spPr>
        <a:xfrm rot="5400000">
          <a:off x="2948649" y="-367237"/>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a:t>Data is returned in a JSON format as array of objects</a:t>
          </a:r>
        </a:p>
      </dsp:txBody>
      <dsp:txXfrm rot="-5400000">
        <a:off x="1142278" y="1490912"/>
        <a:ext cx="4621651" cy="957130"/>
      </dsp:txXfrm>
    </dsp:sp>
    <dsp:sp modelId="{76F002A0-E8FF-409A-B4D3-F5EDD96EDFE4}">
      <dsp:nvSpPr>
        <dsp:cNvPr id="0" name=""/>
        <dsp:cNvSpPr/>
      </dsp:nvSpPr>
      <dsp:spPr>
        <a:xfrm rot="5400000">
          <a:off x="-244773" y="3121916"/>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Prepare data</a:t>
          </a:r>
        </a:p>
      </dsp:txBody>
      <dsp:txXfrm rot="-5400000">
        <a:off x="1" y="3448281"/>
        <a:ext cx="1142278" cy="489548"/>
      </dsp:txXfrm>
    </dsp:sp>
    <dsp:sp modelId="{25E2708B-8288-42C5-B09E-C56EB6E27785}">
      <dsp:nvSpPr>
        <dsp:cNvPr id="0" name=""/>
        <dsp:cNvSpPr/>
      </dsp:nvSpPr>
      <dsp:spPr>
        <a:xfrm rot="5400000">
          <a:off x="2948649" y="1070770"/>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a:t>Filter necessary data to keep only the one related to Falcon 9 launches</a:t>
          </a:r>
        </a:p>
        <a:p>
          <a:pPr marL="228600" lvl="1" indent="-228600" algn="l" defTabSz="933450">
            <a:lnSpc>
              <a:spcPct val="90000"/>
            </a:lnSpc>
            <a:spcBef>
              <a:spcPct val="0"/>
            </a:spcBef>
            <a:spcAft>
              <a:spcPct val="15000"/>
            </a:spcAft>
            <a:buChar char="•"/>
          </a:pPr>
          <a:r>
            <a:rPr lang="en-CA" sz="2100" kern="1200" dirty="0"/>
            <a:t>Deal with missing values</a:t>
          </a:r>
        </a:p>
      </dsp:txBody>
      <dsp:txXfrm rot="-5400000">
        <a:off x="1142278" y="2928919"/>
        <a:ext cx="4621651" cy="957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DE20B-69D2-4879-AF4E-04569AEF59BF}">
      <dsp:nvSpPr>
        <dsp:cNvPr id="0" name=""/>
        <dsp:cNvSpPr/>
      </dsp:nvSpPr>
      <dsp:spPr>
        <a:xfrm rot="5400000">
          <a:off x="-244773" y="245899"/>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SpaceX </a:t>
          </a:r>
          <a:r>
            <a:rPr lang="en-CA" sz="1600" kern="1200" dirty="0" err="1"/>
            <a:t>WikiPedia</a:t>
          </a:r>
          <a:endParaRPr lang="en-CA" sz="1600" kern="1200" dirty="0"/>
        </a:p>
      </dsp:txBody>
      <dsp:txXfrm rot="-5400000">
        <a:off x="1" y="572264"/>
        <a:ext cx="1142278" cy="489548"/>
      </dsp:txXfrm>
    </dsp:sp>
    <dsp:sp modelId="{84923B9F-258D-4DC2-B06E-5B72E3496198}">
      <dsp:nvSpPr>
        <dsp:cNvPr id="0" name=""/>
        <dsp:cNvSpPr/>
      </dsp:nvSpPr>
      <dsp:spPr>
        <a:xfrm rot="5400000">
          <a:off x="2948649" y="-1806371"/>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Request data from </a:t>
          </a:r>
          <a:r>
            <a:rPr lang="en-CA" sz="2200" kern="1200" dirty="0" err="1"/>
            <a:t>WikiPedia</a:t>
          </a:r>
          <a:r>
            <a:rPr lang="en-CA" sz="2200" kern="1200" dirty="0"/>
            <a:t> using </a:t>
          </a:r>
          <a:r>
            <a:rPr lang="en-CA" sz="2200" kern="1200" dirty="0" err="1"/>
            <a:t>WebScraping</a:t>
          </a:r>
          <a:r>
            <a:rPr lang="en-CA" sz="2200" kern="1200" dirty="0"/>
            <a:t> techniques</a:t>
          </a:r>
        </a:p>
      </dsp:txBody>
      <dsp:txXfrm rot="-5400000">
        <a:off x="1142278" y="51778"/>
        <a:ext cx="4621651" cy="957130"/>
      </dsp:txXfrm>
    </dsp:sp>
    <dsp:sp modelId="{BA2B13E5-5785-4FE5-81F4-342C70F6A803}">
      <dsp:nvSpPr>
        <dsp:cNvPr id="0" name=""/>
        <dsp:cNvSpPr/>
      </dsp:nvSpPr>
      <dsp:spPr>
        <a:xfrm rot="5400000">
          <a:off x="-244773" y="1683907"/>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Response</a:t>
          </a:r>
        </a:p>
      </dsp:txBody>
      <dsp:txXfrm rot="-5400000">
        <a:off x="1" y="2010272"/>
        <a:ext cx="1142278" cy="489548"/>
      </dsp:txXfrm>
    </dsp:sp>
    <dsp:sp modelId="{9AF21174-6533-47AA-B07C-431EAA20235B}">
      <dsp:nvSpPr>
        <dsp:cNvPr id="0" name=""/>
        <dsp:cNvSpPr/>
      </dsp:nvSpPr>
      <dsp:spPr>
        <a:xfrm rot="5400000">
          <a:off x="2948649" y="-367237"/>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Extract relevant tables and columns/variables names and values</a:t>
          </a:r>
        </a:p>
      </dsp:txBody>
      <dsp:txXfrm rot="-5400000">
        <a:off x="1142278" y="1490912"/>
        <a:ext cx="4621651" cy="957130"/>
      </dsp:txXfrm>
    </dsp:sp>
    <dsp:sp modelId="{76F002A0-E8FF-409A-B4D3-F5EDD96EDFE4}">
      <dsp:nvSpPr>
        <dsp:cNvPr id="0" name=""/>
        <dsp:cNvSpPr/>
      </dsp:nvSpPr>
      <dsp:spPr>
        <a:xfrm rot="5400000">
          <a:off x="-244773" y="3121916"/>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Prepare data</a:t>
          </a:r>
        </a:p>
      </dsp:txBody>
      <dsp:txXfrm rot="-5400000">
        <a:off x="1" y="3448281"/>
        <a:ext cx="1142278" cy="489548"/>
      </dsp:txXfrm>
    </dsp:sp>
    <dsp:sp modelId="{25E2708B-8288-42C5-B09E-C56EB6E27785}">
      <dsp:nvSpPr>
        <dsp:cNvPr id="0" name=""/>
        <dsp:cNvSpPr/>
      </dsp:nvSpPr>
      <dsp:spPr>
        <a:xfrm rot="5400000">
          <a:off x="2948649" y="1070770"/>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Prepare data, filter necessary values and create </a:t>
          </a:r>
          <a:r>
            <a:rPr lang="en-CA" sz="2200" kern="1200" dirty="0" err="1"/>
            <a:t>DataFrame</a:t>
          </a:r>
          <a:endParaRPr lang="en-CA" sz="2200" kern="1200" dirty="0"/>
        </a:p>
      </dsp:txBody>
      <dsp:txXfrm rot="-5400000">
        <a:off x="1142278" y="2928919"/>
        <a:ext cx="4621651" cy="957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DE20B-69D2-4879-AF4E-04569AEF59BF}">
      <dsp:nvSpPr>
        <dsp:cNvPr id="0" name=""/>
        <dsp:cNvSpPr/>
      </dsp:nvSpPr>
      <dsp:spPr>
        <a:xfrm rot="5400000">
          <a:off x="-244773" y="245899"/>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EDA</a:t>
          </a:r>
        </a:p>
      </dsp:txBody>
      <dsp:txXfrm rot="-5400000">
        <a:off x="1" y="572264"/>
        <a:ext cx="1142278" cy="489548"/>
      </dsp:txXfrm>
    </dsp:sp>
    <dsp:sp modelId="{84923B9F-258D-4DC2-B06E-5B72E3496198}">
      <dsp:nvSpPr>
        <dsp:cNvPr id="0" name=""/>
        <dsp:cNvSpPr/>
      </dsp:nvSpPr>
      <dsp:spPr>
        <a:xfrm rot="5400000">
          <a:off x="2948649" y="-1806371"/>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Exploratory Data Analysis of SpaceX data and become familiar with the available information</a:t>
          </a:r>
        </a:p>
      </dsp:txBody>
      <dsp:txXfrm rot="-5400000">
        <a:off x="1142278" y="51778"/>
        <a:ext cx="4621651" cy="957130"/>
      </dsp:txXfrm>
    </dsp:sp>
    <dsp:sp modelId="{BA2B13E5-5785-4FE5-81F4-342C70F6A803}">
      <dsp:nvSpPr>
        <dsp:cNvPr id="0" name=""/>
        <dsp:cNvSpPr/>
      </dsp:nvSpPr>
      <dsp:spPr>
        <a:xfrm rot="5400000">
          <a:off x="-244773" y="1683907"/>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Summary</a:t>
          </a:r>
        </a:p>
      </dsp:txBody>
      <dsp:txXfrm rot="-5400000">
        <a:off x="1" y="2010272"/>
        <a:ext cx="1142278" cy="489548"/>
      </dsp:txXfrm>
    </dsp:sp>
    <dsp:sp modelId="{9AF21174-6533-47AA-B07C-431EAA20235B}">
      <dsp:nvSpPr>
        <dsp:cNvPr id="0" name=""/>
        <dsp:cNvSpPr/>
      </dsp:nvSpPr>
      <dsp:spPr>
        <a:xfrm rot="5400000">
          <a:off x="2948649" y="-367237"/>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Launches success rate, orbit types</a:t>
          </a:r>
        </a:p>
      </dsp:txBody>
      <dsp:txXfrm rot="-5400000">
        <a:off x="1142278" y="1490912"/>
        <a:ext cx="4621651" cy="957130"/>
      </dsp:txXfrm>
    </dsp:sp>
    <dsp:sp modelId="{76F002A0-E8FF-409A-B4D3-F5EDD96EDFE4}">
      <dsp:nvSpPr>
        <dsp:cNvPr id="0" name=""/>
        <dsp:cNvSpPr/>
      </dsp:nvSpPr>
      <dsp:spPr>
        <a:xfrm rot="5400000">
          <a:off x="-244773" y="3121916"/>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Prepare data</a:t>
          </a:r>
        </a:p>
      </dsp:txBody>
      <dsp:txXfrm rot="-5400000">
        <a:off x="1" y="3448281"/>
        <a:ext cx="1142278" cy="489548"/>
      </dsp:txXfrm>
    </dsp:sp>
    <dsp:sp modelId="{25E2708B-8288-42C5-B09E-C56EB6E27785}">
      <dsp:nvSpPr>
        <dsp:cNvPr id="0" name=""/>
        <dsp:cNvSpPr/>
      </dsp:nvSpPr>
      <dsp:spPr>
        <a:xfrm rot="5400000">
          <a:off x="2948649" y="1070770"/>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Creation of ‘Class’ outcome label based on the available outcome information</a:t>
          </a:r>
        </a:p>
      </dsp:txBody>
      <dsp:txXfrm rot="-5400000">
        <a:off x="1142278" y="2928919"/>
        <a:ext cx="4621651" cy="9571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DE20B-69D2-4879-AF4E-04569AEF59BF}">
      <dsp:nvSpPr>
        <dsp:cNvPr id="0" name=""/>
        <dsp:cNvSpPr/>
      </dsp:nvSpPr>
      <dsp:spPr>
        <a:xfrm rot="5400000">
          <a:off x="-244773" y="245899"/>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CA" sz="3000" kern="1200" dirty="0"/>
            <a:t>Data</a:t>
          </a:r>
        </a:p>
      </dsp:txBody>
      <dsp:txXfrm rot="-5400000">
        <a:off x="1" y="572264"/>
        <a:ext cx="1142278" cy="489548"/>
      </dsp:txXfrm>
    </dsp:sp>
    <dsp:sp modelId="{84923B9F-258D-4DC2-B06E-5B72E3496198}">
      <dsp:nvSpPr>
        <dsp:cNvPr id="0" name=""/>
        <dsp:cNvSpPr/>
      </dsp:nvSpPr>
      <dsp:spPr>
        <a:xfrm rot="5400000">
          <a:off x="2948649" y="-1806371"/>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a:t>Preparation</a:t>
          </a:r>
          <a:r>
            <a:rPr lang="en-CA" sz="2100" kern="1200" baseline="0" dirty="0"/>
            <a:t> of the data, standardization</a:t>
          </a:r>
          <a:endParaRPr lang="en-CA" sz="2100" kern="1200" dirty="0"/>
        </a:p>
        <a:p>
          <a:pPr marL="228600" lvl="1" indent="-228600" algn="l" defTabSz="933450">
            <a:lnSpc>
              <a:spcPct val="90000"/>
            </a:lnSpc>
            <a:spcBef>
              <a:spcPct val="0"/>
            </a:spcBef>
            <a:spcAft>
              <a:spcPct val="15000"/>
            </a:spcAft>
            <a:buChar char="•"/>
          </a:pPr>
          <a:r>
            <a:rPr lang="en-CA" sz="2100" kern="1200" dirty="0"/>
            <a:t>Creation of the training/testing sets</a:t>
          </a:r>
        </a:p>
      </dsp:txBody>
      <dsp:txXfrm rot="-5400000">
        <a:off x="1142278" y="51778"/>
        <a:ext cx="4621651" cy="957130"/>
      </dsp:txXfrm>
    </dsp:sp>
    <dsp:sp modelId="{BA2B13E5-5785-4FE5-81F4-342C70F6A803}">
      <dsp:nvSpPr>
        <dsp:cNvPr id="0" name=""/>
        <dsp:cNvSpPr/>
      </dsp:nvSpPr>
      <dsp:spPr>
        <a:xfrm rot="5400000">
          <a:off x="-244773" y="1683907"/>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CA" sz="3000" kern="1200" dirty="0"/>
            <a:t>Testing</a:t>
          </a:r>
        </a:p>
      </dsp:txBody>
      <dsp:txXfrm rot="-5400000">
        <a:off x="1" y="2010272"/>
        <a:ext cx="1142278" cy="489548"/>
      </dsp:txXfrm>
    </dsp:sp>
    <dsp:sp modelId="{9AF21174-6533-47AA-B07C-431EAA20235B}">
      <dsp:nvSpPr>
        <dsp:cNvPr id="0" name=""/>
        <dsp:cNvSpPr/>
      </dsp:nvSpPr>
      <dsp:spPr>
        <a:xfrm rot="5400000">
          <a:off x="2948649" y="-367237"/>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a:t>Testing of the different Machine Learning Algorithms</a:t>
          </a:r>
        </a:p>
      </dsp:txBody>
      <dsp:txXfrm rot="-5400000">
        <a:off x="1142278" y="1490912"/>
        <a:ext cx="4621651" cy="957130"/>
      </dsp:txXfrm>
    </dsp:sp>
    <dsp:sp modelId="{76F002A0-E8FF-409A-B4D3-F5EDD96EDFE4}">
      <dsp:nvSpPr>
        <dsp:cNvPr id="0" name=""/>
        <dsp:cNvSpPr/>
      </dsp:nvSpPr>
      <dsp:spPr>
        <a:xfrm rot="5400000">
          <a:off x="-244773" y="3121916"/>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CA" sz="3000" kern="1200" dirty="0"/>
            <a:t>Results</a:t>
          </a:r>
        </a:p>
      </dsp:txBody>
      <dsp:txXfrm rot="-5400000">
        <a:off x="1" y="3448281"/>
        <a:ext cx="1142278" cy="489548"/>
      </dsp:txXfrm>
    </dsp:sp>
    <dsp:sp modelId="{25E2708B-8288-42C5-B09E-C56EB6E27785}">
      <dsp:nvSpPr>
        <dsp:cNvPr id="0" name=""/>
        <dsp:cNvSpPr/>
      </dsp:nvSpPr>
      <dsp:spPr>
        <a:xfrm rot="5400000">
          <a:off x="2948649" y="1070770"/>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err="1"/>
            <a:t>Comparaison</a:t>
          </a:r>
          <a:r>
            <a:rPr lang="en-CA" sz="2100" kern="1200" dirty="0"/>
            <a:t> of the results obtained by the different models being evaluated</a:t>
          </a:r>
        </a:p>
      </dsp:txBody>
      <dsp:txXfrm rot="-5400000">
        <a:off x="1142278" y="2928919"/>
        <a:ext cx="4621651" cy="9571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1176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96864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415896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SlashMind/IBM-DS/blob/main/Final%20Assignment/2-jupyter-labs-webscraping.ipynb" TargetMode="External"/><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lashMind/IBM-DS/blob/main/Final%20Assignment/3-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lashMind/IBM-DS/blob/main/Final%20Assignment/5-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lashMind/IBM-DS/blob/main/Final%20Assignment/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lashMind/IBM-DS/blob/main/Final%20Assignment/6-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lashMind/IBM-DS/blob/main/Final%20Assignment/7-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SlashMind/IBM-DS/blob/main/Final%20Assignment/8-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docs.spacexdata.com/" TargetMode="External"/><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SlashMind/IBM-DS/blob/main/Final%20Assignment/1-jupyter-labs-spacex-data-collection-api.ipynb" TargetMode="Externa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launches data were obtained from </a:t>
            </a:r>
            <a:r>
              <a:rPr lang="en-US" sz="2200" dirty="0" err="1">
                <a:solidFill>
                  <a:schemeClr val="accent3">
                    <a:lumMod val="25000"/>
                  </a:schemeClr>
                </a:solidFill>
                <a:latin typeface="Abadi" panose="020B0604020104020204" pitchFamily="34" charset="0"/>
              </a:rPr>
              <a:t>wikipedia</a:t>
            </a:r>
            <a:r>
              <a:rPr lang="en-US" sz="2200" dirty="0">
                <a:solidFill>
                  <a:schemeClr val="accent3">
                    <a:lumMod val="25000"/>
                  </a:schemeClr>
                </a:solidFill>
                <a:latin typeface="Abadi" panose="020B0604020104020204" pitchFamily="34" charset="0"/>
              </a:rPr>
              <a:t>: </a:t>
            </a:r>
            <a:r>
              <a:rPr lang="en-CA" sz="1600" b="0" dirty="0">
                <a:solidFill>
                  <a:srgbClr val="CE9178"/>
                </a:solidFill>
                <a:effectLst/>
                <a:latin typeface="Consolas" panose="020B0609020204030204" pitchFamily="49" charset="0"/>
                <a:hlinkClick r:id="rId3"/>
              </a:rPr>
              <a:t>SpaceX Falcon 9 Launches</a:t>
            </a:r>
            <a:br>
              <a:rPr lang="en-CA" sz="1600" b="0" dirty="0">
                <a:solidFill>
                  <a:srgbClr val="CCCCCC"/>
                </a:solidFill>
                <a:effectLst/>
                <a:latin typeface="Consolas" panose="020B0609020204030204" pitchFamily="49" charset="0"/>
              </a:rPr>
            </a:b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SpaceX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notebook: </a:t>
            </a:r>
            <a:r>
              <a:rPr lang="en-US" sz="2200" dirty="0">
                <a:solidFill>
                  <a:schemeClr val="accent3">
                    <a:lumMod val="25000"/>
                  </a:schemeClr>
                </a:solidFill>
                <a:latin typeface="Abadi" panose="020B0604020104020204" pitchFamily="34" charset="0"/>
                <a:hlinkClick r:id="rId4"/>
              </a:rPr>
              <a:t>SpaceX </a:t>
            </a:r>
            <a:r>
              <a:rPr lang="en-US" sz="2200" dirty="0" err="1">
                <a:solidFill>
                  <a:schemeClr val="accent3">
                    <a:lumMod val="25000"/>
                  </a:schemeClr>
                </a:solidFill>
                <a:latin typeface="Abadi" panose="020B0604020104020204" pitchFamily="34" charset="0"/>
                <a:hlinkClick r:id="rId4"/>
              </a:rPr>
              <a:t>WebScraping</a:t>
            </a:r>
            <a:r>
              <a:rPr lang="en-US" sz="2200" dirty="0">
                <a:solidFill>
                  <a:schemeClr val="accent3">
                    <a:lumMod val="25000"/>
                  </a:schemeClr>
                </a:solidFill>
                <a:latin typeface="Abadi" panose="020B0604020104020204" pitchFamily="34" charset="0"/>
                <a:hlinkClick r:id="rId4"/>
              </a:rPr>
              <a:t> Notebook</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 name="Diagram 8">
            <a:extLst>
              <a:ext uri="{FF2B5EF4-FFF2-40B4-BE49-F238E27FC236}">
                <a16:creationId xmlns:a16="http://schemas.microsoft.com/office/drawing/2014/main" id="{A443D934-E898-31B6-90C8-870C77A741D0}"/>
              </a:ext>
            </a:extLst>
          </p:cNvPr>
          <p:cNvGraphicFramePr/>
          <p:nvPr>
            <p:extLst>
              <p:ext uri="{D42A27DB-BD31-4B8C-83A1-F6EECF244321}">
                <p14:modId xmlns:p14="http://schemas.microsoft.com/office/powerpoint/2010/main" val="2200922130"/>
              </p:ext>
            </p:extLst>
          </p:nvPr>
        </p:nvGraphicFramePr>
        <p:xfrm>
          <a:off x="5642264" y="1516056"/>
          <a:ext cx="5815708" cy="45100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8574"/>
            <a:ext cx="4144889" cy="5365908"/>
          </a:xfrm>
          <a:prstGeom prst="rect">
            <a:avLst/>
          </a:prstGeom>
        </p:spPr>
        <p:txBody>
          <a:bodyPr/>
          <a:lstStyle/>
          <a:p>
            <a:r>
              <a:rPr lang="en-US" sz="2200" dirty="0">
                <a:solidFill>
                  <a:schemeClr val="accent3">
                    <a:lumMod val="25000"/>
                  </a:schemeClr>
                </a:solidFill>
                <a:latin typeface="Abadi" panose="020B0604020104020204" pitchFamily="34" charset="0"/>
              </a:rPr>
              <a:t>Some EDA was done to find pattern in the data and determine what would be the best features to uses for training and testing purposes.</a:t>
            </a:r>
          </a:p>
          <a:p>
            <a:r>
              <a:rPr lang="en-US" sz="2200" dirty="0">
                <a:solidFill>
                  <a:schemeClr val="accent3">
                    <a:lumMod val="25000"/>
                  </a:schemeClr>
                </a:solidFill>
                <a:latin typeface="Abadi" panose="020B0604020104020204" pitchFamily="34" charset="0"/>
              </a:rPr>
              <a:t>Preliminary evaluation of data and ; null values, object types, launch sites, become familiar with the different kind of orbit types.</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of the Data Wrangling notebook: </a:t>
            </a:r>
            <a:r>
              <a:rPr lang="en-US" sz="2200" dirty="0">
                <a:solidFill>
                  <a:schemeClr val="accent3">
                    <a:lumMod val="25000"/>
                  </a:schemeClr>
                </a:solidFill>
                <a:latin typeface="Abadi" panose="020B0604020104020204" pitchFamily="34" charset="0"/>
                <a:hlinkClick r:id="rId3"/>
              </a:rPr>
              <a:t>Data Wrangling Notebook</a:t>
            </a:r>
            <a:endParaRPr lang="en-US" sz="2200"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31F2FBCD-183D-B358-1A08-A87963D5A3B5}"/>
              </a:ext>
            </a:extLst>
          </p:cNvPr>
          <p:cNvGraphicFramePr/>
          <p:nvPr>
            <p:extLst>
              <p:ext uri="{D42A27DB-BD31-4B8C-83A1-F6EECF244321}">
                <p14:modId xmlns:p14="http://schemas.microsoft.com/office/powerpoint/2010/main" val="2322558336"/>
              </p:ext>
            </p:extLst>
          </p:nvPr>
        </p:nvGraphicFramePr>
        <p:xfrm>
          <a:off x="5642264" y="1516056"/>
          <a:ext cx="5815708" cy="45100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319" y="1398574"/>
            <a:ext cx="10898981" cy="5210044"/>
          </a:xfrm>
          <a:prstGeom prst="rect">
            <a:avLst/>
          </a:prstGeom>
        </p:spPr>
        <p:txBody>
          <a:bodyPr lIns="91440" tIns="45720" rIns="91440" bIns="45720" anchor="t"/>
          <a:lstStyle/>
          <a:p>
            <a:r>
              <a:rPr lang="en-US" sz="2200" dirty="0">
                <a:solidFill>
                  <a:schemeClr val="accent3">
                    <a:lumMod val="25000"/>
                  </a:schemeClr>
                </a:solidFill>
                <a:latin typeface="Abadi" panose="020B0604020104020204" pitchFamily="34" charset="0"/>
              </a:rPr>
              <a:t>Different types of charts were used to find relationship/correlation between the different variables; Flight Number VS Pay load Mass(kg), Flight Number VS Launch Site, Launch Site VS Payload Mass, Orbit VS Success Rate, Flight Number VS Orbit, Payload Mass VS Orbit, </a:t>
            </a:r>
          </a:p>
          <a:p>
            <a:r>
              <a:rPr lang="en-US" sz="2200" dirty="0">
                <a:solidFill>
                  <a:schemeClr val="accent3">
                    <a:lumMod val="25000"/>
                  </a:schemeClr>
                </a:solidFill>
                <a:latin typeface="Abadi" panose="020B0604020104020204" pitchFamily="34" charset="0"/>
              </a:rPr>
              <a:t>GitHub URL of the EDA Data </a:t>
            </a:r>
            <a:r>
              <a:rPr lang="en-US" sz="2200" dirty="0" err="1">
                <a:solidFill>
                  <a:schemeClr val="accent3">
                    <a:lumMod val="25000"/>
                  </a:schemeClr>
                </a:solidFill>
                <a:latin typeface="Abadi" panose="020B0604020104020204" pitchFamily="34" charset="0"/>
              </a:rPr>
              <a:t>Visualisation</a:t>
            </a:r>
            <a:r>
              <a:rPr lang="en-US" sz="2200" dirty="0">
                <a:solidFill>
                  <a:schemeClr val="accent3">
                    <a:lumMod val="25000"/>
                  </a:schemeClr>
                </a:solidFill>
                <a:latin typeface="Abadi" panose="020B0604020104020204" pitchFamily="34" charset="0"/>
              </a:rPr>
              <a:t> notebook: </a:t>
            </a:r>
            <a:r>
              <a:rPr lang="en-US" sz="2200" dirty="0">
                <a:solidFill>
                  <a:schemeClr val="accent3">
                    <a:lumMod val="25000"/>
                  </a:schemeClr>
                </a:solidFill>
                <a:latin typeface="Abadi" panose="020B0604020104020204" pitchFamily="34" charset="0"/>
                <a:hlinkClick r:id="rId3"/>
              </a:rPr>
              <a:t>EDA Data </a:t>
            </a:r>
            <a:r>
              <a:rPr lang="en-US" sz="2200" dirty="0" err="1">
                <a:solidFill>
                  <a:schemeClr val="accent3">
                    <a:lumMod val="25000"/>
                  </a:schemeClr>
                </a:solidFill>
                <a:latin typeface="Abadi" panose="020B0604020104020204" pitchFamily="34" charset="0"/>
                <a:hlinkClick r:id="rId3"/>
              </a:rPr>
              <a:t>Visualisation</a:t>
            </a:r>
            <a:r>
              <a:rPr lang="en-US" sz="2200" dirty="0">
                <a:solidFill>
                  <a:schemeClr val="accent3">
                    <a:lumMod val="25000"/>
                  </a:schemeClr>
                </a:solidFill>
                <a:latin typeface="Abadi" panose="020B0604020104020204" pitchFamily="34" charset="0"/>
                <a:hlinkClick r:id="rId3"/>
              </a:rPr>
              <a:t> Notebook</a:t>
            </a:r>
            <a:endParaRPr lang="en-US" sz="2200" dirty="0">
              <a:solidFill>
                <a:schemeClr val="accent3">
                  <a:lumMod val="25000"/>
                </a:schemeClr>
              </a:solidFill>
              <a:latin typeface="Abadi" panose="020B0604020104020204" pitchFamily="34" charset="0"/>
            </a:endParaRPr>
          </a:p>
          <a:p>
            <a:endParaRPr lang="en-US" sz="2200" dirty="0"/>
          </a:p>
          <a:p>
            <a:pPr marL="0" indent="0">
              <a:buNone/>
            </a:pPr>
            <a:r>
              <a:rPr lang="en-US" sz="2200" dirty="0" err="1"/>
              <a:t>Exemple</a:t>
            </a:r>
            <a:r>
              <a:rPr lang="en-US" sz="2200" dirty="0"/>
              <a:t>:</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 name="Picture 9">
            <a:extLst>
              <a:ext uri="{FF2B5EF4-FFF2-40B4-BE49-F238E27FC236}">
                <a16:creationId xmlns:a16="http://schemas.microsoft.com/office/drawing/2014/main" id="{5087B9E6-CAE4-D55B-B228-1448A9922FA4}"/>
              </a:ext>
            </a:extLst>
          </p:cNvPr>
          <p:cNvPicPr>
            <a:picLocks noChangeAspect="1"/>
          </p:cNvPicPr>
          <p:nvPr/>
        </p:nvPicPr>
        <p:blipFill>
          <a:blip r:embed="rId4"/>
          <a:stretch>
            <a:fillRect/>
          </a:stretch>
        </p:blipFill>
        <p:spPr>
          <a:xfrm>
            <a:off x="753829" y="3974580"/>
            <a:ext cx="10547964" cy="205099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3958"/>
            <a:ext cx="9745589" cy="4812434"/>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After creating a locale SQLite DB for EDA purpose, these queries were executed to find insight:</a:t>
            </a:r>
          </a:p>
          <a:p>
            <a:r>
              <a:rPr lang="en-CA" sz="1100" dirty="0">
                <a:solidFill>
                  <a:schemeClr val="accent3">
                    <a:lumMod val="25000"/>
                  </a:schemeClr>
                </a:solidFill>
                <a:latin typeface="Abadi"/>
              </a:rPr>
              <a:t>Display the names of the unique launch sites  in the space mission</a:t>
            </a:r>
          </a:p>
          <a:p>
            <a:r>
              <a:rPr lang="en-CA" sz="1100" dirty="0">
                <a:solidFill>
                  <a:schemeClr val="accent3">
                    <a:lumMod val="25000"/>
                  </a:schemeClr>
                </a:solidFill>
                <a:latin typeface="Abadi"/>
              </a:rPr>
              <a:t>Display 5 records where launch sites begin with the string 'CCA' </a:t>
            </a:r>
          </a:p>
          <a:p>
            <a:r>
              <a:rPr lang="en-CA" sz="1100" dirty="0">
                <a:solidFill>
                  <a:schemeClr val="accent3">
                    <a:lumMod val="25000"/>
                  </a:schemeClr>
                </a:solidFill>
                <a:latin typeface="Abadi"/>
              </a:rPr>
              <a:t>Display the total payload mass carried by boosters launched by NASA (CRS)</a:t>
            </a:r>
          </a:p>
          <a:p>
            <a:r>
              <a:rPr lang="en-CA" sz="1100" dirty="0">
                <a:solidFill>
                  <a:schemeClr val="accent3">
                    <a:lumMod val="25000"/>
                  </a:schemeClr>
                </a:solidFill>
                <a:latin typeface="Abadi"/>
              </a:rPr>
              <a:t>Display average payload mass carried by booster version F9 v1.1</a:t>
            </a:r>
          </a:p>
          <a:p>
            <a:pPr>
              <a:lnSpc>
                <a:spcPct val="100000"/>
              </a:lnSpc>
              <a:spcBef>
                <a:spcPts val="1400"/>
              </a:spcBef>
            </a:pPr>
            <a:r>
              <a:rPr lang="en-CA" sz="1100" dirty="0">
                <a:solidFill>
                  <a:schemeClr val="accent3">
                    <a:lumMod val="25000"/>
                  </a:schemeClr>
                </a:solidFill>
                <a:latin typeface="Abadi"/>
              </a:rPr>
              <a:t>List the date when the first </a:t>
            </a:r>
            <a:r>
              <a:rPr lang="en-CA" sz="1100" dirty="0" err="1">
                <a:solidFill>
                  <a:schemeClr val="accent3">
                    <a:lumMod val="25000"/>
                  </a:schemeClr>
                </a:solidFill>
                <a:latin typeface="Abadi"/>
              </a:rPr>
              <a:t>succesful</a:t>
            </a:r>
            <a:r>
              <a:rPr lang="en-CA" sz="1100" dirty="0">
                <a:solidFill>
                  <a:schemeClr val="accent3">
                    <a:lumMod val="25000"/>
                  </a:schemeClr>
                </a:solidFill>
                <a:latin typeface="Abadi"/>
              </a:rPr>
              <a:t> landing outcome in ground pad was </a:t>
            </a:r>
            <a:r>
              <a:rPr lang="en-CA" sz="1100" dirty="0" err="1">
                <a:solidFill>
                  <a:schemeClr val="accent3">
                    <a:lumMod val="25000"/>
                  </a:schemeClr>
                </a:solidFill>
                <a:latin typeface="Abadi"/>
              </a:rPr>
              <a:t>acheived</a:t>
            </a:r>
            <a:r>
              <a:rPr lang="en-CA" sz="1100" dirty="0">
                <a:solidFill>
                  <a:schemeClr val="accent3">
                    <a:lumMod val="25000"/>
                  </a:schemeClr>
                </a:solidFill>
                <a:latin typeface="Abadi"/>
              </a:rPr>
              <a:t>.</a:t>
            </a:r>
          </a:p>
          <a:p>
            <a:pPr>
              <a:lnSpc>
                <a:spcPct val="100000"/>
              </a:lnSpc>
              <a:spcBef>
                <a:spcPts val="1400"/>
              </a:spcBef>
            </a:pPr>
            <a:r>
              <a:rPr lang="en-CA" sz="1100" dirty="0">
                <a:solidFill>
                  <a:schemeClr val="accent3">
                    <a:lumMod val="25000"/>
                  </a:schemeClr>
                </a:solidFill>
                <a:latin typeface="Abadi"/>
              </a:rPr>
              <a:t>List the names of the boosters which have success in drone ship and have payload mass greater than 4000 but less than 6000</a:t>
            </a:r>
          </a:p>
          <a:p>
            <a:pPr>
              <a:lnSpc>
                <a:spcPct val="100000"/>
              </a:lnSpc>
              <a:spcBef>
                <a:spcPts val="1400"/>
              </a:spcBef>
            </a:pPr>
            <a:r>
              <a:rPr lang="en-CA" sz="1100" dirty="0">
                <a:solidFill>
                  <a:schemeClr val="accent3">
                    <a:lumMod val="25000"/>
                  </a:schemeClr>
                </a:solidFill>
                <a:latin typeface="Abadi"/>
              </a:rPr>
              <a:t>List the total number of successful and failure mission outcomes</a:t>
            </a:r>
          </a:p>
          <a:p>
            <a:pPr>
              <a:lnSpc>
                <a:spcPct val="100000"/>
              </a:lnSpc>
              <a:spcBef>
                <a:spcPts val="1400"/>
              </a:spcBef>
            </a:pPr>
            <a:r>
              <a:rPr lang="en-CA" sz="1100" dirty="0">
                <a:solidFill>
                  <a:schemeClr val="accent3">
                    <a:lumMod val="25000"/>
                  </a:schemeClr>
                </a:solidFill>
                <a:latin typeface="Abadi"/>
              </a:rPr>
              <a:t>List the names of the </a:t>
            </a:r>
            <a:r>
              <a:rPr lang="en-CA" sz="1100" dirty="0" err="1">
                <a:solidFill>
                  <a:schemeClr val="accent3">
                    <a:lumMod val="25000"/>
                  </a:schemeClr>
                </a:solidFill>
                <a:latin typeface="Abadi"/>
              </a:rPr>
              <a:t>booster_versions</a:t>
            </a:r>
            <a:r>
              <a:rPr lang="en-CA" sz="1100" dirty="0">
                <a:solidFill>
                  <a:schemeClr val="accent3">
                    <a:lumMod val="25000"/>
                  </a:schemeClr>
                </a:solidFill>
                <a:latin typeface="Abadi"/>
              </a:rPr>
              <a:t> which have carried the maximum payload mass. Use a subquery</a:t>
            </a:r>
          </a:p>
          <a:p>
            <a:pPr>
              <a:lnSpc>
                <a:spcPct val="100000"/>
              </a:lnSpc>
              <a:spcBef>
                <a:spcPts val="1400"/>
              </a:spcBef>
            </a:pPr>
            <a:r>
              <a:rPr lang="en-CA" sz="1100" dirty="0">
                <a:solidFill>
                  <a:schemeClr val="accent3">
                    <a:lumMod val="25000"/>
                  </a:schemeClr>
                </a:solidFill>
                <a:latin typeface="Abadi"/>
              </a:rPr>
              <a:t>List the records which will display the month names, failure </a:t>
            </a:r>
            <a:r>
              <a:rPr lang="en-CA" sz="1100" dirty="0" err="1">
                <a:solidFill>
                  <a:schemeClr val="accent3">
                    <a:lumMod val="25000"/>
                  </a:schemeClr>
                </a:solidFill>
                <a:latin typeface="Abadi"/>
              </a:rPr>
              <a:t>landing_outcomes</a:t>
            </a:r>
            <a:r>
              <a:rPr lang="en-CA" sz="1100" dirty="0">
                <a:solidFill>
                  <a:schemeClr val="accent3">
                    <a:lumMod val="25000"/>
                  </a:schemeClr>
                </a:solidFill>
                <a:latin typeface="Abadi"/>
              </a:rPr>
              <a:t> in drone ship ,booster versions, </a:t>
            </a:r>
            <a:r>
              <a:rPr lang="en-CA" sz="1100" dirty="0" err="1">
                <a:solidFill>
                  <a:schemeClr val="accent3">
                    <a:lumMod val="25000"/>
                  </a:schemeClr>
                </a:solidFill>
                <a:latin typeface="Abadi"/>
              </a:rPr>
              <a:t>launch_site</a:t>
            </a:r>
            <a:r>
              <a:rPr lang="en-CA" sz="1100" dirty="0">
                <a:solidFill>
                  <a:schemeClr val="accent3">
                    <a:lumMod val="25000"/>
                  </a:schemeClr>
                </a:solidFill>
                <a:latin typeface="Abadi"/>
              </a:rPr>
              <a:t> for the months in year 2015.</a:t>
            </a:r>
          </a:p>
          <a:p>
            <a:pPr>
              <a:lnSpc>
                <a:spcPct val="100000"/>
              </a:lnSpc>
              <a:spcBef>
                <a:spcPts val="1400"/>
              </a:spcBef>
            </a:pPr>
            <a:r>
              <a:rPr lang="en-CA" sz="11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CA" sz="1100" b="0" dirty="0">
              <a:solidFill>
                <a:srgbClr val="CCCCCC"/>
              </a:solidFill>
              <a:effectLst/>
              <a:latin typeface="Consolas" panose="020B0609020204030204" pitchFamily="49"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GitHub URL of the EDA with SQL notebook: </a:t>
            </a:r>
            <a:r>
              <a:rPr lang="en-US" sz="1600" dirty="0">
                <a:solidFill>
                  <a:schemeClr val="accent3">
                    <a:lumMod val="25000"/>
                  </a:schemeClr>
                </a:solidFill>
                <a:latin typeface="Abadi" panose="020B0604020104020204" pitchFamily="34" charset="0"/>
                <a:hlinkClick r:id="rId3"/>
              </a:rPr>
              <a:t>EDA with SQL</a:t>
            </a:r>
            <a:endParaRPr lang="en-US" sz="1600" dirty="0"/>
          </a:p>
          <a:p>
            <a:pPr>
              <a:lnSpc>
                <a:spcPct val="100000"/>
              </a:lnSpc>
              <a:spcBef>
                <a:spcPts val="1400"/>
              </a:spcBef>
            </a:pPr>
            <a:endParaRPr lang="en-CA" sz="1100" b="0" dirty="0">
              <a:solidFill>
                <a:srgbClr val="CCCCCC"/>
              </a:solidFill>
              <a:effectLst/>
              <a:latin typeface="Consolas" panose="020B0609020204030204" pitchFamily="49"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map was build, using Folium, to give a visual geospatial representation of the data. Different types of objects were used:</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represent a point on a map with specific latitude/longitude. In our case, point represents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Group of point on a map</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an “circled” area that is highlighted around specific geo-coordinates.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Lines: define a line between two coordinates, in our case it was used to show the distance between two points.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of the Interactive Map with Folium notebook: </a:t>
            </a:r>
            <a:r>
              <a:rPr lang="en-US" sz="2000" dirty="0">
                <a:solidFill>
                  <a:schemeClr val="accent3">
                    <a:lumMod val="25000"/>
                  </a:schemeClr>
                </a:solidFill>
                <a:latin typeface="Abadi" panose="020B0604020104020204" pitchFamily="34" charset="0"/>
                <a:hlinkClick r:id="rId3"/>
              </a:rPr>
              <a:t>Launch Site Location</a:t>
            </a:r>
            <a:endParaRPr lang="en-US" sz="2000"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Two types of interactive graphs were used to visualize the data.</a:t>
            </a:r>
          </a:p>
          <a:p>
            <a:pPr lvl="1">
              <a:lnSpc>
                <a:spcPct val="100000"/>
              </a:lnSpc>
              <a:spcBef>
                <a:spcPts val="1400"/>
              </a:spcBef>
            </a:pPr>
            <a:r>
              <a:rPr lang="en-CA" sz="1800" dirty="0">
                <a:solidFill>
                  <a:schemeClr val="accent3">
                    <a:lumMod val="25000"/>
                  </a:schemeClr>
                </a:solidFill>
                <a:latin typeface="Abadi" panose="020B0604020104020204" pitchFamily="34" charset="0"/>
              </a:rPr>
              <a:t>Pie: success launches by site</a:t>
            </a:r>
          </a:p>
          <a:p>
            <a:pPr lvl="1">
              <a:lnSpc>
                <a:spcPct val="100000"/>
              </a:lnSpc>
              <a:spcBef>
                <a:spcPts val="1400"/>
              </a:spcBef>
            </a:pPr>
            <a:r>
              <a:rPr lang="en-CA" sz="1800" dirty="0">
                <a:solidFill>
                  <a:schemeClr val="accent3">
                    <a:lumMod val="25000"/>
                  </a:schemeClr>
                </a:solidFill>
                <a:latin typeface="Abadi" panose="020B0604020104020204" pitchFamily="34" charset="0"/>
              </a:rPr>
              <a:t>Scatter with range slider: to see the successful launches by site based on payload mass and booster version.</a:t>
            </a:r>
            <a:br>
              <a:rPr lang="en-CA" sz="1800" dirty="0">
                <a:solidFill>
                  <a:schemeClr val="accent3">
                    <a:lumMod val="25000"/>
                  </a:schemeClr>
                </a:solidFill>
                <a:latin typeface="Abadi" panose="020B0604020104020204" pitchFamily="34" charset="0"/>
              </a:rPr>
            </a:br>
            <a:endParaRPr lang="en-CA"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2000" dirty="0">
                <a:solidFill>
                  <a:schemeClr val="accent3">
                    <a:lumMod val="25000"/>
                  </a:schemeClr>
                </a:solidFill>
                <a:latin typeface="Abadi" panose="020B0604020104020204" pitchFamily="34" charset="0"/>
              </a:rPr>
              <a:t>The combination of these two chart and slider allowed us to quickly find the relation between payload, launch site and booster version. That can also gives hint on the best place to launch based on these characteristics.</a:t>
            </a:r>
          </a:p>
          <a:p>
            <a:pPr marL="0" indent="0">
              <a:lnSpc>
                <a:spcPct val="100000"/>
              </a:lnSpc>
              <a:spcBef>
                <a:spcPts val="1400"/>
              </a:spcBef>
              <a:buNone/>
            </a:pPr>
            <a:endParaRPr lang="en-CA"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of the Dashboard with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Python file: </a:t>
            </a:r>
            <a:r>
              <a:rPr lang="en-US" sz="2000" dirty="0">
                <a:solidFill>
                  <a:schemeClr val="accent3">
                    <a:lumMod val="25000"/>
                  </a:schemeClr>
                </a:solidFill>
                <a:latin typeface="Abadi" panose="020B0604020104020204" pitchFamily="34" charset="0"/>
                <a:hlinkClick r:id="rId3"/>
              </a:rPr>
              <a:t>SpaceX Dash</a:t>
            </a:r>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9747"/>
            <a:ext cx="4654045"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Four(4) Classification Models were used to compare their performances; Logistic Regression, Support Vector Machine(SVM), Decision Tree and K-Nearest Neighbors(KNN).</a:t>
            </a:r>
          </a:p>
          <a:p>
            <a:pPr lvl="1">
              <a:lnSpc>
                <a:spcPct val="100000"/>
              </a:lnSpc>
              <a:spcBef>
                <a:spcPts val="1400"/>
              </a:spcBef>
            </a:pPr>
            <a:r>
              <a:rPr lang="en-US" sz="1800" dirty="0">
                <a:solidFill>
                  <a:schemeClr val="accent3">
                    <a:lumMod val="25000"/>
                  </a:schemeClr>
                </a:solidFill>
                <a:latin typeface="Abadi" panose="020B0604020104020204" pitchFamily="34" charset="0"/>
              </a:rPr>
              <a:t>The four models were trained and tested on the same set of training and testing data.</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the Predictive Analysis notebook: </a:t>
            </a:r>
            <a:r>
              <a:rPr lang="en-US" sz="2200" dirty="0">
                <a:solidFill>
                  <a:schemeClr val="accent3">
                    <a:lumMod val="25000"/>
                  </a:schemeClr>
                </a:solidFill>
                <a:latin typeface="Abadi" panose="020B0604020104020204" pitchFamily="34" charset="0"/>
                <a:hlinkClick r:id="rId3"/>
              </a:rPr>
              <a:t>ML Prediction</a:t>
            </a:r>
            <a:endParaRPr lang="en-US"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C201E2AB-69B2-00B0-79FD-30F8758C8564}"/>
              </a:ext>
            </a:extLst>
          </p:cNvPr>
          <p:cNvGraphicFramePr/>
          <p:nvPr>
            <p:extLst>
              <p:ext uri="{D42A27DB-BD31-4B8C-83A1-F6EECF244321}">
                <p14:modId xmlns:p14="http://schemas.microsoft.com/office/powerpoint/2010/main" val="900111662"/>
              </p:ext>
            </p:extLst>
          </p:nvPr>
        </p:nvGraphicFramePr>
        <p:xfrm>
          <a:off x="5642264" y="1516056"/>
          <a:ext cx="5815708" cy="45100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606518"/>
            <a:ext cx="10444486" cy="461987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There is 4 x different launch sites used by SpaceX.</a:t>
            </a:r>
          </a:p>
          <a:p>
            <a:pPr lvl="1">
              <a:lnSpc>
                <a:spcPct val="100000"/>
              </a:lnSpc>
              <a:spcBef>
                <a:spcPts val="1400"/>
              </a:spcBef>
            </a:pPr>
            <a:r>
              <a:rPr lang="en-US" sz="1800" dirty="0">
                <a:solidFill>
                  <a:schemeClr val="accent3">
                    <a:lumMod val="25000"/>
                  </a:schemeClr>
                </a:solidFill>
                <a:latin typeface="Abadi" panose="020B0604020104020204" pitchFamily="34" charset="0"/>
              </a:rPr>
              <a:t>The payload mass sum of boosters launched by NASA (CRS) is 45596 kg.</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payload mass of F9 v1.1 booster is 2928.4 kg.</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successful ground pad launch happened in 2015-12-22.</a:t>
            </a:r>
          </a:p>
          <a:p>
            <a:pPr lvl="1">
              <a:lnSpc>
                <a:spcPct val="100000"/>
              </a:lnSpc>
              <a:spcBef>
                <a:spcPts val="1400"/>
              </a:spcBef>
            </a:pPr>
            <a:r>
              <a:rPr lang="en-US" sz="1800" dirty="0">
                <a:solidFill>
                  <a:schemeClr val="accent3">
                    <a:lumMod val="25000"/>
                  </a:schemeClr>
                </a:solidFill>
                <a:latin typeface="Abadi" panose="020B0604020104020204" pitchFamily="34" charset="0"/>
              </a:rPr>
              <a:t>The boosters which have success in drone ship and have a payload mass between 4000 and 6000 kg are: F9 FT B1022, F9 FT B1026, F9 FT B1021.2, F9 FT B1031.2.</a:t>
            </a:r>
          </a:p>
          <a:p>
            <a:pPr lvl="1">
              <a:lnSpc>
                <a:spcPct val="100000"/>
              </a:lnSpc>
              <a:spcBef>
                <a:spcPts val="1400"/>
              </a:spcBef>
            </a:pPr>
            <a:r>
              <a:rPr lang="en-US" sz="1800" dirty="0">
                <a:solidFill>
                  <a:schemeClr val="accent3">
                    <a:lumMod val="25000"/>
                  </a:schemeClr>
                </a:solidFill>
                <a:latin typeface="Abadi" panose="020B0604020104020204" pitchFamily="34" charset="0"/>
              </a:rPr>
              <a:t>~99% of mission outcomes were successful, with 100 x success and 1 x failure.</a:t>
            </a: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that carried the maximum payload mass of 15600 kg are: F9 B5 B1048.4, F9 B5 B1049.4, F9 B5 B1051.3, F9 B5 B1056.4, F9 B5 B1048.5, F9 B5 B1051.4, F9 B5 B1049.5, F9 B5 B1060.2, F9 B5 B1058.3, F9 B5 B1051.6, F9 B5 B1060.3, F9 B5 B1049.7.</a:t>
            </a:r>
          </a:p>
          <a:p>
            <a:pPr lvl="1">
              <a:lnSpc>
                <a:spcPct val="100000"/>
              </a:lnSpc>
              <a:spcBef>
                <a:spcPts val="1400"/>
              </a:spcBef>
            </a:pPr>
            <a:r>
              <a:rPr lang="en-US" sz="1800" dirty="0">
                <a:solidFill>
                  <a:schemeClr val="accent3">
                    <a:lumMod val="25000"/>
                  </a:schemeClr>
                </a:solidFill>
                <a:latin typeface="Abadi" panose="020B0604020104020204" pitchFamily="34" charset="0"/>
              </a:rPr>
              <a:t>There were apparently 2 x failures in the year 2015 with booster versions </a:t>
            </a:r>
            <a:r>
              <a:rPr lang="en-CA" sz="1800" dirty="0">
                <a:solidFill>
                  <a:schemeClr val="accent3">
                    <a:lumMod val="25000"/>
                  </a:schemeClr>
                </a:solidFill>
                <a:latin typeface="Abadi" panose="020B0604020104020204" pitchFamily="34" charset="0"/>
              </a:rPr>
              <a:t>F9 v1.1 B1012 and F9 v1.1 B1015.</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Outcomes are more successful over time.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84236"/>
            <a:ext cx="10444486"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Most of the launches were done on the east coast and from a distance of approximately 90 km from the sea. It could be considered as a safe place.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50ABCBB0-9C65-446A-1C8E-BBC3013CC1A0}"/>
              </a:ext>
            </a:extLst>
          </p:cNvPr>
          <p:cNvPicPr>
            <a:picLocks noChangeAspect="1"/>
          </p:cNvPicPr>
          <p:nvPr/>
        </p:nvPicPr>
        <p:blipFill>
          <a:blip r:embed="rId4"/>
          <a:stretch>
            <a:fillRect/>
          </a:stretch>
        </p:blipFill>
        <p:spPr>
          <a:xfrm>
            <a:off x="770011" y="2567303"/>
            <a:ext cx="5671429" cy="1723394"/>
          </a:xfrm>
          <a:prstGeom prst="rect">
            <a:avLst/>
          </a:prstGeom>
        </p:spPr>
      </p:pic>
      <p:pic>
        <p:nvPicPr>
          <p:cNvPr id="10" name="Picture 9">
            <a:extLst>
              <a:ext uri="{FF2B5EF4-FFF2-40B4-BE49-F238E27FC236}">
                <a16:creationId xmlns:a16="http://schemas.microsoft.com/office/drawing/2014/main" id="{951F3995-229B-240C-E0D0-76636096D0F1}"/>
              </a:ext>
            </a:extLst>
          </p:cNvPr>
          <p:cNvPicPr>
            <a:picLocks noChangeAspect="1"/>
          </p:cNvPicPr>
          <p:nvPr/>
        </p:nvPicPr>
        <p:blipFill>
          <a:blip r:embed="rId5"/>
          <a:stretch>
            <a:fillRect/>
          </a:stretch>
        </p:blipFill>
        <p:spPr>
          <a:xfrm>
            <a:off x="6634480" y="3778853"/>
            <a:ext cx="5191760" cy="2648358"/>
          </a:xfrm>
          <a:prstGeom prst="rect">
            <a:avLst/>
          </a:prstGeom>
        </p:spPr>
      </p:pic>
    </p:spTree>
    <p:extLst>
      <p:ext uri="{BB962C8B-B14F-4D97-AF65-F5344CB8AC3E}">
        <p14:creationId xmlns:p14="http://schemas.microsoft.com/office/powerpoint/2010/main" val="374882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Experimentations with different Machine Learning Algorithms showed that Decision Tree Classification Model is the best in predicting successful landings with accuracy over 88%.</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53DD099-115A-8D4F-3D59-CBA571ADE11D}"/>
              </a:ext>
            </a:extLst>
          </p:cNvPr>
          <p:cNvPicPr>
            <a:picLocks noChangeAspect="1"/>
          </p:cNvPicPr>
          <p:nvPr/>
        </p:nvPicPr>
        <p:blipFill>
          <a:blip r:embed="rId4"/>
          <a:stretch>
            <a:fillRect/>
          </a:stretch>
        </p:blipFill>
        <p:spPr>
          <a:xfrm>
            <a:off x="3815193" y="3230456"/>
            <a:ext cx="3784488" cy="2296693"/>
          </a:xfrm>
          <a:prstGeom prst="rect">
            <a:avLst/>
          </a:prstGeom>
        </p:spPr>
      </p:pic>
    </p:spTree>
    <p:extLst>
      <p:ext uri="{BB962C8B-B14F-4D97-AF65-F5344CB8AC3E}">
        <p14:creationId xmlns:p14="http://schemas.microsoft.com/office/powerpoint/2010/main" val="1658603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3936105"/>
            <a:ext cx="11153172" cy="19871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graphic above, it looks like the site CCAFS SLC 40 is the best locations, since most of the recent launches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Also, the plot seems to confirm that, when comparing the recent launches of all sites, the global success was getting better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EC488F59-B16B-AA5E-1272-0C7FB3001CC9}"/>
              </a:ext>
            </a:extLst>
          </p:cNvPr>
          <p:cNvPicPr>
            <a:picLocks noChangeAspect="1"/>
          </p:cNvPicPr>
          <p:nvPr/>
        </p:nvPicPr>
        <p:blipFill>
          <a:blip r:embed="rId3"/>
          <a:stretch>
            <a:fillRect/>
          </a:stretch>
        </p:blipFill>
        <p:spPr>
          <a:xfrm>
            <a:off x="770011" y="1561766"/>
            <a:ext cx="11117189" cy="22384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67625" y="1457325"/>
            <a:ext cx="3754364" cy="367665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graphic show that launches with heavier payload have better success rate; over 9000 kg </a:t>
            </a:r>
            <a:r>
              <a:rPr lang="en-US" sz="2200" dirty="0" err="1">
                <a:solidFill>
                  <a:schemeClr val="accent3">
                    <a:lumMod val="25000"/>
                  </a:schemeClr>
                </a:solidFill>
                <a:latin typeface="Abadi" panose="020B0604020104020204" pitchFamily="34" charset="0"/>
              </a:rPr>
              <a:t>ar</a:t>
            </a:r>
            <a:r>
              <a:rPr lang="en-US" sz="2200" dirty="0">
                <a:solidFill>
                  <a:schemeClr val="accent3">
                    <a:lumMod val="25000"/>
                  </a:schemeClr>
                </a:solidFill>
                <a:latin typeface="Abadi" panose="020B0604020104020204" pitchFamily="34" charset="0"/>
              </a:rPr>
              <a:t> mostly successful.</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under 8000 kg were made on the location CCAFS SLC 40.</a:t>
            </a:r>
          </a:p>
          <a:p>
            <a:pPr>
              <a:lnSpc>
                <a:spcPct val="100000"/>
              </a:lnSpc>
              <a:spcBef>
                <a:spcPts val="1400"/>
              </a:spcBef>
            </a:pPr>
            <a:r>
              <a:rPr lang="en-US" sz="2200" dirty="0">
                <a:solidFill>
                  <a:schemeClr val="accent3">
                    <a:lumMod val="25000"/>
                  </a:schemeClr>
                </a:solidFill>
                <a:latin typeface="Abadi" panose="020B0604020104020204" pitchFamily="34" charset="0"/>
              </a:rPr>
              <a:t>CCAFS SLC 40 and KSC LC39A seems to be the only sites with launches over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30E0EDA3-CBA4-C3EF-FAEC-BB38937487B3}"/>
              </a:ext>
            </a:extLst>
          </p:cNvPr>
          <p:cNvPicPr>
            <a:picLocks noChangeAspect="1"/>
          </p:cNvPicPr>
          <p:nvPr/>
        </p:nvPicPr>
        <p:blipFill>
          <a:blip r:embed="rId3"/>
          <a:stretch>
            <a:fillRect/>
          </a:stretch>
        </p:blipFill>
        <p:spPr>
          <a:xfrm>
            <a:off x="770011" y="1343202"/>
            <a:ext cx="6765748" cy="448609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5734" y="1424889"/>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Orbits with the best success rate, of 100%, are: EL-L1, GEO, HEO, SSO.</a:t>
            </a:r>
          </a:p>
          <a:p>
            <a:pPr>
              <a:lnSpc>
                <a:spcPct val="100000"/>
              </a:lnSpc>
              <a:spcBef>
                <a:spcPts val="1400"/>
              </a:spcBef>
            </a:pPr>
            <a:r>
              <a:rPr lang="en-CA" sz="2200" dirty="0">
                <a:solidFill>
                  <a:schemeClr val="accent3">
                    <a:lumMod val="25000"/>
                  </a:schemeClr>
                </a:solidFill>
                <a:latin typeface="Abadi" panose="020B0604020104020204" pitchFamily="34" charset="0"/>
              </a:rPr>
              <a:t>As for the other orbits:</a:t>
            </a:r>
          </a:p>
          <a:p>
            <a:pPr lvl="1">
              <a:lnSpc>
                <a:spcPct val="100000"/>
              </a:lnSpc>
              <a:spcBef>
                <a:spcPts val="1400"/>
              </a:spcBef>
            </a:pPr>
            <a:r>
              <a:rPr lang="en-CA" sz="1800" dirty="0">
                <a:solidFill>
                  <a:schemeClr val="accent3">
                    <a:lumMod val="25000"/>
                  </a:schemeClr>
                </a:solidFill>
                <a:latin typeface="Abadi" panose="020B0604020104020204" pitchFamily="34" charset="0"/>
              </a:rPr>
              <a:t>VLEO: ~82%</a:t>
            </a:r>
          </a:p>
          <a:p>
            <a:pPr lvl="1">
              <a:lnSpc>
                <a:spcPct val="100000"/>
              </a:lnSpc>
              <a:spcBef>
                <a:spcPts val="1400"/>
              </a:spcBef>
            </a:pPr>
            <a:r>
              <a:rPr lang="en-US" sz="1800" dirty="0">
                <a:solidFill>
                  <a:schemeClr val="accent3">
                    <a:lumMod val="25000"/>
                  </a:schemeClr>
                </a:solidFill>
                <a:latin typeface="Abadi" panose="020B0604020104020204" pitchFamily="34" charset="0"/>
              </a:rPr>
              <a:t>LEO: ~70%</a:t>
            </a:r>
          </a:p>
          <a:p>
            <a:pPr lvl="1">
              <a:lnSpc>
                <a:spcPct val="100000"/>
              </a:lnSpc>
              <a:spcBef>
                <a:spcPts val="1400"/>
              </a:spcBef>
            </a:pPr>
            <a:r>
              <a:rPr lang="en-US" sz="1800" dirty="0">
                <a:solidFill>
                  <a:schemeClr val="accent3">
                    <a:lumMod val="25000"/>
                  </a:schemeClr>
                </a:solidFill>
                <a:latin typeface="Abadi" panose="020B0604020104020204" pitchFamily="34" charset="0"/>
              </a:rPr>
              <a:t>MEO, PO: ~65%</a:t>
            </a:r>
          </a:p>
          <a:p>
            <a:pPr lvl="1">
              <a:lnSpc>
                <a:spcPct val="100000"/>
              </a:lnSpc>
              <a:spcBef>
                <a:spcPts val="1400"/>
              </a:spcBef>
            </a:pPr>
            <a:r>
              <a:rPr lang="en-US" sz="1800" dirty="0">
                <a:solidFill>
                  <a:schemeClr val="accent3">
                    <a:lumMod val="25000"/>
                  </a:schemeClr>
                </a:solidFill>
                <a:latin typeface="Abadi" panose="020B0604020104020204" pitchFamily="34" charset="0"/>
              </a:rPr>
              <a:t>ISS: ~60%</a:t>
            </a:r>
          </a:p>
          <a:p>
            <a:pPr lvl="1">
              <a:lnSpc>
                <a:spcPct val="100000"/>
              </a:lnSpc>
              <a:spcBef>
                <a:spcPts val="1400"/>
              </a:spcBef>
            </a:pPr>
            <a:r>
              <a:rPr lang="en-US" sz="1800" dirty="0">
                <a:solidFill>
                  <a:schemeClr val="accent3">
                    <a:lumMod val="25000"/>
                  </a:schemeClr>
                </a:solidFill>
                <a:latin typeface="Abadi" panose="020B0604020104020204" pitchFamily="34" charset="0"/>
              </a:rPr>
              <a:t>GTO: ~50%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C4FBC91-0659-A711-A4EC-809F933F1F9A}"/>
              </a:ext>
            </a:extLst>
          </p:cNvPr>
          <p:cNvPicPr>
            <a:picLocks noChangeAspect="1"/>
          </p:cNvPicPr>
          <p:nvPr/>
        </p:nvPicPr>
        <p:blipFill>
          <a:blip r:embed="rId3"/>
          <a:stretch>
            <a:fillRect/>
          </a:stretch>
        </p:blipFill>
        <p:spPr>
          <a:xfrm>
            <a:off x="770012" y="1424889"/>
            <a:ext cx="6630914" cy="431009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52320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SSO, HEO, MEO SO and GEO are not as frequent as the others, where ISS and GTO are most used and the use of VLEO seems to increase over time.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27B223A-395B-4D82-4968-C677C7F520B1}"/>
              </a:ext>
            </a:extLst>
          </p:cNvPr>
          <p:cNvPicPr>
            <a:picLocks noChangeAspect="1"/>
          </p:cNvPicPr>
          <p:nvPr/>
        </p:nvPicPr>
        <p:blipFill>
          <a:blip r:embed="rId3"/>
          <a:stretch>
            <a:fillRect/>
          </a:stretch>
        </p:blipFill>
        <p:spPr>
          <a:xfrm>
            <a:off x="770011" y="1399882"/>
            <a:ext cx="6249914" cy="464520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37511" y="14478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There do not seem to be a correlation between Payload Mass and success rate to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EEBAE17-0717-4A7C-D359-43C098E90DD7}"/>
              </a:ext>
            </a:extLst>
          </p:cNvPr>
          <p:cNvPicPr>
            <a:picLocks noChangeAspect="1"/>
          </p:cNvPicPr>
          <p:nvPr/>
        </p:nvPicPr>
        <p:blipFill>
          <a:blip r:embed="rId3"/>
          <a:stretch>
            <a:fillRect/>
          </a:stretch>
        </p:blipFill>
        <p:spPr>
          <a:xfrm>
            <a:off x="770011" y="1376066"/>
            <a:ext cx="6440414" cy="475287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keep getting better over time, since 2013, with a small drop in 2018.</a:t>
            </a:r>
          </a:p>
          <a:p>
            <a:pPr>
              <a:lnSpc>
                <a:spcPct val="100000"/>
              </a:lnSpc>
              <a:spcBef>
                <a:spcPts val="1400"/>
              </a:spcBef>
            </a:pPr>
            <a:r>
              <a:rPr lang="en-US" sz="2200" dirty="0">
                <a:solidFill>
                  <a:schemeClr val="accent3">
                    <a:lumMod val="25000"/>
                  </a:schemeClr>
                </a:solidFill>
                <a:latin typeface="Abadi" panose="020B0604020104020204" pitchFamily="34" charset="0"/>
              </a:rPr>
              <a:t>The better outcomes could be due to adjustments in launches calculation algorithms.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CD563C2-FE10-1777-F861-C264EBB2F8AC}"/>
              </a:ext>
            </a:extLst>
          </p:cNvPr>
          <p:cNvPicPr>
            <a:picLocks noChangeAspect="1"/>
          </p:cNvPicPr>
          <p:nvPr/>
        </p:nvPicPr>
        <p:blipFill>
          <a:blip r:embed="rId3"/>
          <a:stretch>
            <a:fillRect/>
          </a:stretch>
        </p:blipFill>
        <p:spPr>
          <a:xfrm>
            <a:off x="5407638" y="1385602"/>
            <a:ext cx="5853474" cy="462456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extracted data, there is 4 x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FEA02F6-A7F0-7D46-4BDA-3ECC1DDE6C8A}"/>
              </a:ext>
            </a:extLst>
          </p:cNvPr>
          <p:cNvPicPr>
            <a:picLocks noChangeAspect="1"/>
          </p:cNvPicPr>
          <p:nvPr/>
        </p:nvPicPr>
        <p:blipFill>
          <a:blip r:embed="rId3"/>
          <a:stretch>
            <a:fillRect/>
          </a:stretch>
        </p:blipFill>
        <p:spPr>
          <a:xfrm>
            <a:off x="1142880" y="2339293"/>
            <a:ext cx="1828880" cy="217941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0691" y="1562253"/>
            <a:ext cx="9745589" cy="53758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Sample of 5 x launch sites where the name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767DB08-A927-4DFC-932C-2F626237340D}"/>
              </a:ext>
            </a:extLst>
          </p:cNvPr>
          <p:cNvPicPr>
            <a:picLocks noChangeAspect="1"/>
          </p:cNvPicPr>
          <p:nvPr/>
        </p:nvPicPr>
        <p:blipFill>
          <a:blip r:embed="rId3"/>
          <a:stretch>
            <a:fillRect/>
          </a:stretch>
        </p:blipFill>
        <p:spPr>
          <a:xfrm>
            <a:off x="942976" y="2061417"/>
            <a:ext cx="10763250" cy="136758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 of the total payload carried by boosters from NASA, calculated using the SQL SUM Method.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2ABA96C-79BF-9B27-314A-CB1E683203A1}"/>
              </a:ext>
            </a:extLst>
          </p:cNvPr>
          <p:cNvPicPr>
            <a:picLocks noChangeAspect="1"/>
          </p:cNvPicPr>
          <p:nvPr/>
        </p:nvPicPr>
        <p:blipFill>
          <a:blip r:embed="rId3"/>
          <a:stretch>
            <a:fillRect/>
          </a:stretch>
        </p:blipFill>
        <p:spPr>
          <a:xfrm>
            <a:off x="1109515" y="2627819"/>
            <a:ext cx="2105319" cy="61921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41971"/>
            <a:ext cx="9142916" cy="437045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the methodologies that were used for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SpaceX API,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and SQL Queries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Analysis(EDA); data wrangling and visualization, interactive visual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Experimentations with multiple Machine Learning Algorithms for predictions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Data were collected from valuable and official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EDA allowed to identify which data features are a best fit to predict the launches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Algorithms experimentations revealed which model would be the best in predicting launches success based on the collected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carried by booster version F9 v1.1, calculated using the SQL AVG Method.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F072F52-0FED-ACEA-224F-C7814FEA9F53}"/>
              </a:ext>
            </a:extLst>
          </p:cNvPr>
          <p:cNvPicPr>
            <a:picLocks noChangeAspect="1"/>
          </p:cNvPicPr>
          <p:nvPr/>
        </p:nvPicPr>
        <p:blipFill>
          <a:blip r:embed="rId3"/>
          <a:stretch>
            <a:fillRect/>
          </a:stretch>
        </p:blipFill>
        <p:spPr>
          <a:xfrm>
            <a:off x="1090471" y="2570648"/>
            <a:ext cx="2029108" cy="7144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 The results were filtered out to find the minimum date value.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77FBFE1-BFAF-6E0D-BF38-681D997E3E13}"/>
              </a:ext>
            </a:extLst>
          </p:cNvPr>
          <p:cNvPicPr>
            <a:picLocks noChangeAspect="1"/>
          </p:cNvPicPr>
          <p:nvPr/>
        </p:nvPicPr>
        <p:blipFill>
          <a:blip r:embed="rId3"/>
          <a:stretch>
            <a:fillRect/>
          </a:stretch>
        </p:blipFill>
        <p:spPr>
          <a:xfrm>
            <a:off x="1100069" y="2642108"/>
            <a:ext cx="981212" cy="6096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 Filtered out by finding the unique values.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B62E766-9650-95A1-FAFE-EB7E4291C071}"/>
              </a:ext>
            </a:extLst>
          </p:cNvPr>
          <p:cNvPicPr>
            <a:picLocks noChangeAspect="1"/>
          </p:cNvPicPr>
          <p:nvPr/>
        </p:nvPicPr>
        <p:blipFill>
          <a:blip r:embed="rId3"/>
          <a:stretch>
            <a:fillRect/>
          </a:stretch>
        </p:blipFill>
        <p:spPr>
          <a:xfrm>
            <a:off x="1114336" y="2990650"/>
            <a:ext cx="1276528" cy="142894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 calculated by grouping the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3080AFA-AE47-83D4-5C7F-F4C999D87ED5}"/>
              </a:ext>
            </a:extLst>
          </p:cNvPr>
          <p:cNvPicPr>
            <a:picLocks noChangeAspect="1"/>
          </p:cNvPicPr>
          <p:nvPr/>
        </p:nvPicPr>
        <p:blipFill>
          <a:blip r:embed="rId3"/>
          <a:stretch>
            <a:fillRect/>
          </a:stretch>
        </p:blipFill>
        <p:spPr>
          <a:xfrm>
            <a:off x="1114332" y="2656397"/>
            <a:ext cx="1333686" cy="6001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589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 Was filtered out on the value of 15600 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556E6C1-867F-658D-6BC7-A18A06A9CE40}"/>
              </a:ext>
            </a:extLst>
          </p:cNvPr>
          <p:cNvPicPr>
            <a:picLocks noChangeAspect="1"/>
          </p:cNvPicPr>
          <p:nvPr/>
        </p:nvPicPr>
        <p:blipFill>
          <a:blip r:embed="rId3"/>
          <a:stretch>
            <a:fillRect/>
          </a:stretch>
        </p:blipFill>
        <p:spPr>
          <a:xfrm>
            <a:off x="1076224" y="2167745"/>
            <a:ext cx="1448002" cy="352474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D23CAB7-913F-4B33-788D-F0EAD1F7D337}"/>
              </a:ext>
            </a:extLst>
          </p:cNvPr>
          <p:cNvPicPr>
            <a:picLocks noChangeAspect="1"/>
          </p:cNvPicPr>
          <p:nvPr/>
        </p:nvPicPr>
        <p:blipFill>
          <a:blip r:embed="rId3"/>
          <a:stretch>
            <a:fillRect/>
          </a:stretch>
        </p:blipFill>
        <p:spPr>
          <a:xfrm>
            <a:off x="1090182" y="2628744"/>
            <a:ext cx="6163535" cy="222916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5025932-741C-68FB-2A62-34E2F737405A}"/>
              </a:ext>
            </a:extLst>
          </p:cNvPr>
          <p:cNvPicPr>
            <a:picLocks noChangeAspect="1"/>
          </p:cNvPicPr>
          <p:nvPr/>
        </p:nvPicPr>
        <p:blipFill>
          <a:blip r:embed="rId3"/>
          <a:stretch>
            <a:fillRect/>
          </a:stretch>
        </p:blipFill>
        <p:spPr>
          <a:xfrm>
            <a:off x="1109570" y="3038432"/>
            <a:ext cx="1324160" cy="6096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9703" y="5685848"/>
            <a:ext cx="9745589" cy="1081087"/>
          </a:xfrm>
          <a:prstGeom prst="rect">
            <a:avLst/>
          </a:prstGeom>
        </p:spPr>
        <p:txBody>
          <a:bodyPr lIns="91440" tIns="45720" rIns="91440" bIns="45720" anchor="t">
            <a:normAutofit/>
          </a:bodyPr>
          <a:lstStyle/>
          <a:p>
            <a:pPr marL="0" indent="0">
              <a:buNone/>
            </a:pPr>
            <a:r>
              <a:rPr lang="en-US" sz="2000" dirty="0"/>
              <a:t>All launch sites looks to have been chosen near the coastline, potentially for safety reasons.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locations</a:t>
            </a:r>
          </a:p>
        </p:txBody>
      </p:sp>
      <p:pic>
        <p:nvPicPr>
          <p:cNvPr id="6" name="Picture 5">
            <a:extLst>
              <a:ext uri="{FF2B5EF4-FFF2-40B4-BE49-F238E27FC236}">
                <a16:creationId xmlns:a16="http://schemas.microsoft.com/office/drawing/2014/main" id="{1C5A9BEE-0E3A-5027-9434-578ACF752E4C}"/>
              </a:ext>
            </a:extLst>
          </p:cNvPr>
          <p:cNvPicPr>
            <a:picLocks noChangeAspect="1"/>
          </p:cNvPicPr>
          <p:nvPr/>
        </p:nvPicPr>
        <p:blipFill>
          <a:blip r:embed="rId3"/>
          <a:stretch>
            <a:fillRect/>
          </a:stretch>
        </p:blipFill>
        <p:spPr>
          <a:xfrm>
            <a:off x="770011" y="1400175"/>
            <a:ext cx="7697714" cy="40952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75542"/>
            <a:ext cx="6621390" cy="501420"/>
          </a:xfrm>
          <a:prstGeom prst="rect">
            <a:avLst/>
          </a:prstGeom>
        </p:spPr>
        <p:txBody>
          <a:bodyPr lIns="91440" tIns="45720" rIns="91440" bIns="45720" anchor="t">
            <a:normAutofit fontScale="62500" lnSpcReduction="20000"/>
          </a:bodyPr>
          <a:lstStyle/>
          <a:p>
            <a:pPr marL="0" indent="0">
              <a:spcBef>
                <a:spcPts val="1400"/>
              </a:spcBef>
              <a:buNone/>
            </a:pPr>
            <a:r>
              <a:rPr lang="en-US" dirty="0">
                <a:solidFill>
                  <a:schemeClr val="accent3">
                    <a:lumMod val="25000"/>
                  </a:schemeClr>
                </a:solidFill>
              </a:rPr>
              <a:t>All launches outcomes by sites, where green markers indicate success and red indicate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locations</a:t>
            </a:r>
          </a:p>
        </p:txBody>
      </p:sp>
      <p:pic>
        <p:nvPicPr>
          <p:cNvPr id="4" name="Picture 3">
            <a:extLst>
              <a:ext uri="{FF2B5EF4-FFF2-40B4-BE49-F238E27FC236}">
                <a16:creationId xmlns:a16="http://schemas.microsoft.com/office/drawing/2014/main" id="{CD105AEC-159F-6708-E5DD-1500D3CDEDC3}"/>
              </a:ext>
            </a:extLst>
          </p:cNvPr>
          <p:cNvPicPr>
            <a:picLocks noChangeAspect="1"/>
          </p:cNvPicPr>
          <p:nvPr/>
        </p:nvPicPr>
        <p:blipFill>
          <a:blip r:embed="rId3"/>
          <a:stretch>
            <a:fillRect/>
          </a:stretch>
        </p:blipFill>
        <p:spPr>
          <a:xfrm>
            <a:off x="873061" y="1472886"/>
            <a:ext cx="4670490" cy="3590076"/>
          </a:xfrm>
          <a:prstGeom prst="rect">
            <a:avLst/>
          </a:prstGeom>
        </p:spPr>
      </p:pic>
      <p:pic>
        <p:nvPicPr>
          <p:cNvPr id="7" name="Picture 6">
            <a:extLst>
              <a:ext uri="{FF2B5EF4-FFF2-40B4-BE49-F238E27FC236}">
                <a16:creationId xmlns:a16="http://schemas.microsoft.com/office/drawing/2014/main" id="{47A5DAC8-C34F-3F7F-0BF9-814DCB2556EB}"/>
              </a:ext>
            </a:extLst>
          </p:cNvPr>
          <p:cNvPicPr>
            <a:picLocks noChangeAspect="1"/>
          </p:cNvPicPr>
          <p:nvPr/>
        </p:nvPicPr>
        <p:blipFill>
          <a:blip r:embed="rId4"/>
          <a:stretch>
            <a:fillRect/>
          </a:stretch>
        </p:blipFill>
        <p:spPr>
          <a:xfrm>
            <a:off x="5543551" y="1472886"/>
            <a:ext cx="1962148" cy="1984701"/>
          </a:xfrm>
          <a:prstGeom prst="rect">
            <a:avLst/>
          </a:prstGeom>
        </p:spPr>
      </p:pic>
      <p:pic>
        <p:nvPicPr>
          <p:cNvPr id="10" name="Picture 9">
            <a:extLst>
              <a:ext uri="{FF2B5EF4-FFF2-40B4-BE49-F238E27FC236}">
                <a16:creationId xmlns:a16="http://schemas.microsoft.com/office/drawing/2014/main" id="{ED33778A-CB72-7F53-61E1-14699416F180}"/>
              </a:ext>
            </a:extLst>
          </p:cNvPr>
          <p:cNvPicPr>
            <a:picLocks noChangeAspect="1"/>
          </p:cNvPicPr>
          <p:nvPr/>
        </p:nvPicPr>
        <p:blipFill>
          <a:blip r:embed="rId5"/>
          <a:stretch>
            <a:fillRect/>
          </a:stretch>
        </p:blipFill>
        <p:spPr>
          <a:xfrm>
            <a:off x="7808593" y="3267924"/>
            <a:ext cx="3579206" cy="2571367"/>
          </a:xfrm>
          <a:prstGeom prst="rect">
            <a:avLst/>
          </a:prstGeom>
        </p:spPr>
      </p:pic>
      <p:pic>
        <p:nvPicPr>
          <p:cNvPr id="12" name="Picture 11">
            <a:extLst>
              <a:ext uri="{FF2B5EF4-FFF2-40B4-BE49-F238E27FC236}">
                <a16:creationId xmlns:a16="http://schemas.microsoft.com/office/drawing/2014/main" id="{4B3F0568-599D-EA22-8E4E-B4467CCD6C3E}"/>
              </a:ext>
            </a:extLst>
          </p:cNvPr>
          <p:cNvPicPr>
            <a:picLocks noChangeAspect="1"/>
          </p:cNvPicPr>
          <p:nvPr/>
        </p:nvPicPr>
        <p:blipFill>
          <a:blip r:embed="rId6"/>
          <a:stretch>
            <a:fillRect/>
          </a:stretch>
        </p:blipFill>
        <p:spPr>
          <a:xfrm>
            <a:off x="9643399" y="1283223"/>
            <a:ext cx="1744400" cy="19847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530576"/>
            <a:ext cx="10196687"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objective of the analysis is to evaluate if the company Space Y could compete with Space X.</a:t>
            </a:r>
          </a:p>
          <a:p>
            <a:pPr>
              <a:spcBef>
                <a:spcPts val="1400"/>
              </a:spcBef>
            </a:pPr>
            <a:r>
              <a:rPr lang="en-US" sz="2200" dirty="0">
                <a:solidFill>
                  <a:schemeClr val="accent3">
                    <a:lumMod val="25000"/>
                  </a:schemeClr>
                </a:solidFill>
                <a:latin typeface="Abadi" panose="020B0604020104020204" pitchFamily="34" charset="0"/>
              </a:rPr>
              <a:t>We try to find answers:</a:t>
            </a:r>
          </a:p>
          <a:p>
            <a:pPr lvl="1">
              <a:spcBef>
                <a:spcPts val="1400"/>
              </a:spcBef>
            </a:pPr>
            <a:r>
              <a:rPr lang="en-US" sz="1800" dirty="0">
                <a:solidFill>
                  <a:schemeClr val="accent3">
                    <a:lumMod val="25000"/>
                  </a:schemeClr>
                </a:solidFill>
                <a:latin typeface="Abadi" panose="020B0604020104020204" pitchFamily="34" charset="0"/>
              </a:rPr>
              <a:t>To estimate the cost of launches, predict successful landings of the first stage rockets and the best places to make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75768" y="4751274"/>
            <a:ext cx="8597827" cy="104298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Most sites look to be within 90 km of the coast line and far from inhabited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locations Safety</a:t>
            </a:r>
          </a:p>
        </p:txBody>
      </p:sp>
      <p:pic>
        <p:nvPicPr>
          <p:cNvPr id="4" name="Picture 3">
            <a:extLst>
              <a:ext uri="{FF2B5EF4-FFF2-40B4-BE49-F238E27FC236}">
                <a16:creationId xmlns:a16="http://schemas.microsoft.com/office/drawing/2014/main" id="{79BAB19A-1F87-3D23-1711-CCAF2C19A73E}"/>
              </a:ext>
            </a:extLst>
          </p:cNvPr>
          <p:cNvPicPr>
            <a:picLocks noChangeAspect="1"/>
          </p:cNvPicPr>
          <p:nvPr/>
        </p:nvPicPr>
        <p:blipFill>
          <a:blip r:embed="rId3"/>
          <a:stretch>
            <a:fillRect/>
          </a:stretch>
        </p:blipFill>
        <p:spPr>
          <a:xfrm>
            <a:off x="575768" y="1371458"/>
            <a:ext cx="7078063" cy="30960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01000" y="1442482"/>
            <a:ext cx="3456971" cy="12334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choice of launch location seems to have an impact on the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Sites</a:t>
            </a:r>
          </a:p>
        </p:txBody>
      </p:sp>
      <p:pic>
        <p:nvPicPr>
          <p:cNvPr id="4" name="Picture 3">
            <a:extLst>
              <a:ext uri="{FF2B5EF4-FFF2-40B4-BE49-F238E27FC236}">
                <a16:creationId xmlns:a16="http://schemas.microsoft.com/office/drawing/2014/main" id="{72A8E94B-F46D-23C7-0FFE-EBC0EA429727}"/>
              </a:ext>
            </a:extLst>
          </p:cNvPr>
          <p:cNvPicPr>
            <a:picLocks noChangeAspect="1"/>
          </p:cNvPicPr>
          <p:nvPr/>
        </p:nvPicPr>
        <p:blipFill>
          <a:blip r:embed="rId3"/>
          <a:stretch>
            <a:fillRect/>
          </a:stretch>
        </p:blipFill>
        <p:spPr>
          <a:xfrm>
            <a:off x="770011" y="1362075"/>
            <a:ext cx="7120960" cy="466349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10550" y="1501775"/>
            <a:ext cx="3075060" cy="4351338"/>
          </a:xfrm>
          <a:prstGeom prst="rect">
            <a:avLst/>
          </a:prstGeom>
        </p:spPr>
        <p:txBody>
          <a:bodyPr lIns="91440" tIns="45720" rIns="91440" bIns="45720" anchor="t">
            <a:normAutofit/>
          </a:bodyPr>
          <a:lstStyle/>
          <a:p>
            <a:pPr marL="0" indent="0">
              <a:buNone/>
            </a:pPr>
            <a:r>
              <a:rPr lang="en-US" dirty="0"/>
              <a:t>Site KSC KC-39A has 76.9%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site KSC KC-39A</a:t>
            </a:r>
          </a:p>
        </p:txBody>
      </p:sp>
      <p:pic>
        <p:nvPicPr>
          <p:cNvPr id="4" name="Picture 3">
            <a:extLst>
              <a:ext uri="{FF2B5EF4-FFF2-40B4-BE49-F238E27FC236}">
                <a16:creationId xmlns:a16="http://schemas.microsoft.com/office/drawing/2014/main" id="{E6D98602-426C-8FE1-8D3A-75B972CEDDD3}"/>
              </a:ext>
            </a:extLst>
          </p:cNvPr>
          <p:cNvPicPr>
            <a:picLocks noChangeAspect="1"/>
          </p:cNvPicPr>
          <p:nvPr/>
        </p:nvPicPr>
        <p:blipFill>
          <a:blip r:embed="rId3"/>
          <a:stretch>
            <a:fillRect/>
          </a:stretch>
        </p:blipFill>
        <p:spPr>
          <a:xfrm>
            <a:off x="906389" y="1318839"/>
            <a:ext cx="6832297" cy="43513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47963"/>
            <a:ext cx="9772463" cy="549049"/>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under 6000 kg, combined with FT booster version, is the most successful combination. Also, there is not a lot of data to make a an estimate on Payload Mass over 6000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(kg) VS Launch Outcomes(class)</a:t>
            </a:r>
          </a:p>
        </p:txBody>
      </p:sp>
      <p:pic>
        <p:nvPicPr>
          <p:cNvPr id="4" name="Picture 3">
            <a:extLst>
              <a:ext uri="{FF2B5EF4-FFF2-40B4-BE49-F238E27FC236}">
                <a16:creationId xmlns:a16="http://schemas.microsoft.com/office/drawing/2014/main" id="{45E8783C-FBBE-A9A7-9088-27A7D8DD0D92}"/>
              </a:ext>
            </a:extLst>
          </p:cNvPr>
          <p:cNvPicPr>
            <a:picLocks noChangeAspect="1"/>
          </p:cNvPicPr>
          <p:nvPr/>
        </p:nvPicPr>
        <p:blipFill>
          <a:blip r:embed="rId3"/>
          <a:stretch>
            <a:fillRect/>
          </a:stretch>
        </p:blipFill>
        <p:spPr>
          <a:xfrm>
            <a:off x="826353" y="1380966"/>
            <a:ext cx="9716121" cy="40863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99335" y="1523206"/>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evaluated.</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model in predicting outcome is the Decision Tree Algorithm with an accuracy over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663DE6D-F1D4-3381-DB7A-9204007B56DB}"/>
              </a:ext>
            </a:extLst>
          </p:cNvPr>
          <p:cNvPicPr>
            <a:picLocks noChangeAspect="1"/>
          </p:cNvPicPr>
          <p:nvPr/>
        </p:nvPicPr>
        <p:blipFill>
          <a:blip r:embed="rId3"/>
          <a:stretch>
            <a:fillRect/>
          </a:stretch>
        </p:blipFill>
        <p:spPr>
          <a:xfrm>
            <a:off x="852115" y="1428451"/>
            <a:ext cx="5710647" cy="459712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3775" y="1434838"/>
            <a:ext cx="3941836"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of the Decision Tree Classification Model, show True/False Positive and True/False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FEDBD3A-9365-9608-2D44-8C10B468D483}"/>
              </a:ext>
            </a:extLst>
          </p:cNvPr>
          <p:cNvPicPr>
            <a:picLocks noChangeAspect="1"/>
          </p:cNvPicPr>
          <p:nvPr/>
        </p:nvPicPr>
        <p:blipFill>
          <a:blip r:embed="rId3"/>
          <a:stretch>
            <a:fillRect/>
          </a:stretch>
        </p:blipFill>
        <p:spPr>
          <a:xfrm>
            <a:off x="770011" y="1357013"/>
            <a:ext cx="5479550" cy="478661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46211" y="1408171"/>
            <a:ext cx="104394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sources of data were evaluated, from API extracted information to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revealing insights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Classification Model proved to be an effective choice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The site with the most successful launches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While the mission outcomes improved over time, there is still room for improvement and that could depend on the evolution of rockets and other factors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are not visible </a:t>
            </a:r>
            <a:r>
              <a:rPr lang="en-US" sz="2200">
                <a:solidFill>
                  <a:schemeClr val="accent3">
                    <a:lumMod val="25000"/>
                  </a:schemeClr>
                </a:solidFill>
                <a:latin typeface="Abadi" panose="020B0604020104020204" pitchFamily="34" charset="0"/>
              </a:rPr>
              <a:t>on GitHub</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515600"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m</a:t>
            </a:r>
            <a:r>
              <a:rPr lang="en-US" sz="7200" dirty="0">
                <a:solidFill>
                  <a:schemeClr val="bg2">
                    <a:lumMod val="50000"/>
                  </a:schemeClr>
                </a:solidFill>
                <a:latin typeface="Abadi"/>
              </a:rPr>
              <a:t>ultiple endpoints were used to collect data from </a:t>
            </a:r>
            <a:r>
              <a:rPr lang="en-CA" sz="7200" dirty="0">
                <a:solidFill>
                  <a:schemeClr val="bg2">
                    <a:lumMod val="50000"/>
                  </a:schemeClr>
                </a:solidFill>
                <a:latin typeface="Abadi"/>
              </a:rPr>
              <a:t>https://api.spacexdata.com/v4/</a:t>
            </a:r>
          </a:p>
          <a:p>
            <a:pPr lvl="2">
              <a:lnSpc>
                <a:spcPct val="120000"/>
              </a:lnSpc>
              <a:spcBef>
                <a:spcPts val="1400"/>
              </a:spcBef>
            </a:pPr>
            <a:r>
              <a:rPr lang="en-CA" sz="7200" dirty="0">
                <a:solidFill>
                  <a:schemeClr val="bg2">
                    <a:lumMod val="50000"/>
                  </a:schemeClr>
                </a:solidFill>
                <a:latin typeface="Abadi"/>
              </a:rPr>
              <a:t>/rockets/, /launchpads/, /payloads/, /cores/, /launches/past</a:t>
            </a:r>
          </a:p>
          <a:p>
            <a:pPr lvl="1">
              <a:lnSpc>
                <a:spcPct val="120000"/>
              </a:lnSpc>
              <a:spcBef>
                <a:spcPts val="1400"/>
              </a:spcBef>
            </a:pPr>
            <a:r>
              <a:rPr lang="en-CA" sz="7600" dirty="0" err="1">
                <a:solidFill>
                  <a:schemeClr val="bg2">
                    <a:lumMod val="50000"/>
                  </a:schemeClr>
                </a:solidFill>
                <a:latin typeface="Abadi"/>
              </a:rPr>
              <a:t>WebScraping</a:t>
            </a:r>
            <a:r>
              <a:rPr lang="en-CA" sz="7600" dirty="0">
                <a:solidFill>
                  <a:schemeClr val="bg2">
                    <a:lumMod val="50000"/>
                  </a:schemeClr>
                </a:solidFill>
                <a:latin typeface="Abadi"/>
              </a:rPr>
              <a:t> from:</a:t>
            </a:r>
          </a:p>
          <a:p>
            <a:pPr lvl="2">
              <a:lnSpc>
                <a:spcPct val="120000"/>
              </a:lnSpc>
              <a:spcBef>
                <a:spcPts val="1400"/>
              </a:spcBef>
            </a:pPr>
            <a:r>
              <a:rPr lang="en-CA" sz="7200" dirty="0">
                <a:solidFill>
                  <a:schemeClr val="bg2">
                    <a:lumMod val="50000"/>
                  </a:schemeClr>
                </a:solidFill>
                <a:latin typeface="Abadi"/>
              </a:rPr>
              <a:t>https://en.wikipedia.org/w/index.php?title=List_of_Falcon_9_and_Falcon_Heavy_launches&amp;oldid=1027686922</a:t>
            </a: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analyzed to find patterns and determine the label for successful and unsuccessful landings.</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444765"/>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3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3600" dirty="0">
                <a:solidFill>
                  <a:schemeClr val="accent3">
                    <a:lumMod val="25000"/>
                  </a:schemeClr>
                </a:solidFill>
                <a:latin typeface="Abadi"/>
              </a:rPr>
              <a:t>Perform interactive visual analytics using Folium and </a:t>
            </a:r>
            <a:r>
              <a:rPr lang="en-US" sz="3600" dirty="0" err="1">
                <a:solidFill>
                  <a:schemeClr val="accent3">
                    <a:lumMod val="25000"/>
                  </a:schemeClr>
                </a:solidFill>
                <a:latin typeface="Abadi"/>
              </a:rPr>
              <a:t>Plotly</a:t>
            </a:r>
            <a:r>
              <a:rPr lang="en-US" sz="3600" dirty="0">
                <a:solidFill>
                  <a:schemeClr val="accent3">
                    <a:lumMod val="25000"/>
                  </a:schemeClr>
                </a:solidFill>
                <a:latin typeface="Abadi"/>
              </a:rPr>
              <a:t> Dash</a:t>
            </a:r>
          </a:p>
          <a:p>
            <a:pPr>
              <a:lnSpc>
                <a:spcPct val="120000"/>
              </a:lnSpc>
              <a:spcBef>
                <a:spcPts val="1400"/>
              </a:spcBef>
            </a:pPr>
            <a:r>
              <a:rPr lang="en-US" sz="3600" dirty="0">
                <a:solidFill>
                  <a:schemeClr val="accent3">
                    <a:lumMod val="25000"/>
                  </a:schemeClr>
                </a:solidFill>
                <a:latin typeface="Abadi"/>
              </a:rPr>
              <a:t>Perform predictive analysis using classification models</a:t>
            </a:r>
          </a:p>
          <a:p>
            <a:pPr lvl="1">
              <a:lnSpc>
                <a:spcPct val="120000"/>
              </a:lnSpc>
              <a:spcBef>
                <a:spcPts val="1400"/>
              </a:spcBef>
            </a:pPr>
            <a:r>
              <a:rPr lang="en-US" sz="2900" dirty="0">
                <a:solidFill>
                  <a:schemeClr val="bg2">
                    <a:lumMod val="50000"/>
                  </a:schemeClr>
                </a:solidFill>
                <a:latin typeface="Abadi"/>
              </a:rPr>
              <a:t>Collected data were used to evaluate the accuracy of different models. The data was split into training and testing sets and Machine Learning Algorithms were run with different parameters, trying to find the best hyperparameters for every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056467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1169144" cy="4601586"/>
          </a:xfrm>
          <a:prstGeom prst="rect">
            <a:avLst/>
          </a:prstGeom>
        </p:spPr>
        <p:txBody>
          <a:bodyPr/>
          <a:lstStyle/>
          <a:p>
            <a:pPr lvl="1">
              <a:lnSpc>
                <a:spcPct val="120000"/>
              </a:lnSpc>
              <a:spcBef>
                <a:spcPts val="1400"/>
              </a:spcBef>
            </a:pPr>
            <a:r>
              <a:rPr lang="en-US" sz="1600" dirty="0">
                <a:solidFill>
                  <a:schemeClr val="bg2">
                    <a:lumMod val="50000"/>
                  </a:schemeClr>
                </a:solidFill>
                <a:latin typeface="Abadi"/>
              </a:rPr>
              <a:t>SpaceX API:</a:t>
            </a:r>
          </a:p>
          <a:p>
            <a:pPr lvl="2">
              <a:lnSpc>
                <a:spcPct val="120000"/>
              </a:lnSpc>
              <a:spcBef>
                <a:spcPts val="1400"/>
              </a:spcBef>
            </a:pPr>
            <a:r>
              <a:rPr lang="en-CA" sz="1600" dirty="0">
                <a:solidFill>
                  <a:schemeClr val="bg2">
                    <a:lumMod val="50000"/>
                  </a:schemeClr>
                </a:solidFill>
                <a:latin typeface="Abadi"/>
              </a:rPr>
              <a:t>https://api.spacexdata.com/v4/rockets/</a:t>
            </a:r>
          </a:p>
          <a:p>
            <a:pPr lvl="2">
              <a:lnSpc>
                <a:spcPct val="120000"/>
              </a:lnSpc>
              <a:spcBef>
                <a:spcPts val="1400"/>
              </a:spcBef>
            </a:pPr>
            <a:r>
              <a:rPr lang="en-CA" sz="1600" dirty="0">
                <a:solidFill>
                  <a:schemeClr val="bg2">
                    <a:lumMod val="50000"/>
                  </a:schemeClr>
                </a:solidFill>
                <a:latin typeface="Abadi"/>
              </a:rPr>
              <a:t>https://api.spacexdata.com/v4/launchpads/</a:t>
            </a:r>
          </a:p>
          <a:p>
            <a:pPr lvl="2">
              <a:lnSpc>
                <a:spcPct val="120000"/>
              </a:lnSpc>
              <a:spcBef>
                <a:spcPts val="1400"/>
              </a:spcBef>
            </a:pPr>
            <a:r>
              <a:rPr lang="en-CA" sz="1600" dirty="0">
                <a:solidFill>
                  <a:schemeClr val="bg2">
                    <a:lumMod val="50000"/>
                  </a:schemeClr>
                </a:solidFill>
                <a:latin typeface="Abadi"/>
              </a:rPr>
              <a:t>https://api.spacexdata.com/v4/payloads/</a:t>
            </a:r>
          </a:p>
          <a:p>
            <a:pPr lvl="2">
              <a:lnSpc>
                <a:spcPct val="120000"/>
              </a:lnSpc>
              <a:spcBef>
                <a:spcPts val="1400"/>
              </a:spcBef>
            </a:pPr>
            <a:r>
              <a:rPr lang="en-CA" sz="1600" dirty="0">
                <a:solidFill>
                  <a:schemeClr val="bg2">
                    <a:lumMod val="50000"/>
                  </a:schemeClr>
                </a:solidFill>
                <a:latin typeface="Abadi"/>
              </a:rPr>
              <a:t>https://api.spacexdata.com/v4/cores/</a:t>
            </a:r>
          </a:p>
          <a:p>
            <a:pPr lvl="2">
              <a:lnSpc>
                <a:spcPct val="120000"/>
              </a:lnSpc>
              <a:spcBef>
                <a:spcPts val="1400"/>
              </a:spcBef>
            </a:pPr>
            <a:r>
              <a:rPr lang="en-CA" sz="1600" dirty="0">
                <a:solidFill>
                  <a:schemeClr val="bg2">
                    <a:lumMod val="50000"/>
                  </a:schemeClr>
                </a:solidFill>
                <a:latin typeface="Abadi"/>
              </a:rPr>
              <a:t>https://api.spacexdata.com/v4/launches/past"</a:t>
            </a:r>
          </a:p>
          <a:p>
            <a:pPr lvl="2">
              <a:lnSpc>
                <a:spcPct val="120000"/>
              </a:lnSpc>
              <a:spcBef>
                <a:spcPts val="1400"/>
              </a:spcBef>
            </a:pPr>
            <a:endParaRPr lang="en-CA" sz="700" b="0" dirty="0">
              <a:solidFill>
                <a:srgbClr val="CCCCCC"/>
              </a:solidFill>
              <a:effectLst/>
              <a:latin typeface="Consolas" panose="020B0609020204030204" pitchFamily="49" charset="0"/>
            </a:endParaRPr>
          </a:p>
          <a:p>
            <a:pPr lvl="1">
              <a:lnSpc>
                <a:spcPct val="120000"/>
              </a:lnSpc>
              <a:spcBef>
                <a:spcPts val="1400"/>
              </a:spcBef>
            </a:pPr>
            <a:r>
              <a:rPr lang="en-CA" sz="1600" dirty="0" err="1">
                <a:solidFill>
                  <a:schemeClr val="bg2">
                    <a:lumMod val="50000"/>
                  </a:schemeClr>
                </a:solidFill>
                <a:latin typeface="Abadi"/>
              </a:rPr>
              <a:t>WebScraping</a:t>
            </a:r>
            <a:r>
              <a:rPr lang="en-CA" sz="1600" dirty="0">
                <a:solidFill>
                  <a:schemeClr val="bg2">
                    <a:lumMod val="50000"/>
                  </a:schemeClr>
                </a:solidFill>
                <a:latin typeface="Abadi"/>
              </a:rPr>
              <a:t>:</a:t>
            </a:r>
          </a:p>
          <a:p>
            <a:pPr lvl="2">
              <a:lnSpc>
                <a:spcPct val="120000"/>
              </a:lnSpc>
              <a:spcBef>
                <a:spcPts val="1400"/>
              </a:spcBef>
            </a:pPr>
            <a:r>
              <a:rPr lang="en-CA" sz="1600" dirty="0">
                <a:solidFill>
                  <a:schemeClr val="bg2">
                    <a:lumMod val="50000"/>
                  </a:schemeClr>
                </a:solidFill>
                <a:latin typeface="Abadi"/>
              </a:rPr>
              <a:t>https://en.wikipedia.org/w/index.php?title=List_of_Falcon_9_and_Falcon_Heavy_launches&amp;oldid=1027686922</a:t>
            </a:r>
            <a:endParaRPr lang="en-US" sz="1600" dirty="0">
              <a:solidFill>
                <a:schemeClr val="bg2">
                  <a:lumMod val="50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exposes public API that can be used to obtain data. The API Documentation can be found at: </a:t>
            </a:r>
            <a:r>
              <a:rPr lang="en-US" sz="2200" dirty="0">
                <a:solidFill>
                  <a:schemeClr val="accent3">
                    <a:lumMod val="25000"/>
                  </a:schemeClr>
                </a:solidFill>
                <a:latin typeface="Abadi" panose="020B0604020104020204" pitchFamily="34" charset="0"/>
                <a:hlinkClick r:id="rId3"/>
              </a:rPr>
              <a:t>https://docs.spacexdata.com/</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SpaceX API calls notebook: </a:t>
            </a:r>
            <a:r>
              <a:rPr lang="en-US" sz="2200" dirty="0">
                <a:solidFill>
                  <a:schemeClr val="accent3">
                    <a:lumMod val="25000"/>
                  </a:schemeClr>
                </a:solidFill>
                <a:latin typeface="Abadi" panose="020B0604020104020204" pitchFamily="34" charset="0"/>
                <a:hlinkClick r:id="rId4"/>
              </a:rPr>
              <a:t>SpaceX Data Collection API Notebook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C55F62F3-DD1A-98B5-C38B-B7188F29DF78}"/>
              </a:ext>
            </a:extLst>
          </p:cNvPr>
          <p:cNvGraphicFramePr/>
          <p:nvPr>
            <p:extLst>
              <p:ext uri="{D42A27DB-BD31-4B8C-83A1-F6EECF244321}">
                <p14:modId xmlns:p14="http://schemas.microsoft.com/office/powerpoint/2010/main" val="1770957194"/>
              </p:ext>
            </p:extLst>
          </p:nvPr>
        </p:nvGraphicFramePr>
        <p:xfrm>
          <a:off x="5642264" y="1516056"/>
          <a:ext cx="5815708" cy="45100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2113</TotalTime>
  <Words>2381</Words>
  <Application>Microsoft Office PowerPoint</Application>
  <PresentationFormat>Widescreen</PresentationFormat>
  <Paragraphs>269</Paragraphs>
  <Slides>50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Jean-Philippe Savard</cp:lastModifiedBy>
  <cp:revision>358</cp:revision>
  <dcterms:created xsi:type="dcterms:W3CDTF">2021-04-29T18:58:34Z</dcterms:created>
  <dcterms:modified xsi:type="dcterms:W3CDTF">2023-08-15T02:12:24Z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